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7" r:id="rId2"/>
    <p:sldId id="260" r:id="rId3"/>
  </p:sldIdLst>
  <p:sldSz cx="10058400" cy="7772400"/>
  <p:notesSz cx="7315200" cy="9601200"/>
  <p:defaultTextStyle>
    <a:defPPr>
      <a:defRPr lang="en-US"/>
    </a:defPPr>
    <a:lvl1pPr algn="l" defTabSz="1017588"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1pPr>
    <a:lvl2pPr marL="508000" indent="-50800" algn="l" defTabSz="1017588"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2pPr>
    <a:lvl3pPr marL="1017588" indent="-103188" algn="l" defTabSz="1017588"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3pPr>
    <a:lvl4pPr marL="1527175" indent="-155575" algn="l" defTabSz="1017588"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4pPr>
    <a:lvl5pPr marL="2036763" indent="-207963" algn="l" defTabSz="1017588"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4284">
          <p15:clr>
            <a:srgbClr val="A4A3A4"/>
          </p15:clr>
        </p15:guide>
        <p15:guide id="3" orient="horz" pos="552" userDrawn="1">
          <p15:clr>
            <a:srgbClr val="A4A3A4"/>
          </p15:clr>
        </p15:guide>
        <p15:guide id="4" orient="horz" pos="1128" userDrawn="1">
          <p15:clr>
            <a:srgbClr val="A4A3A4"/>
          </p15:clr>
        </p15:guide>
        <p15:guide id="5" pos="2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nor, Alison" initials="CA" lastIdx="1" clrIdx="0">
    <p:extLst>
      <p:ext uri="{19B8F6BF-5375-455C-9EA6-DF929625EA0E}">
        <p15:presenceInfo xmlns:p15="http://schemas.microsoft.com/office/powerpoint/2012/main" userId="S::Alison_Connor@Dell.com::a31138b8-6a28-4486-ab0a-c2f53defb83b" providerId="AD"/>
      </p:ext>
    </p:extLst>
  </p:cmAuthor>
  <p:cmAuthor id="2" name="Weissinger, Sarah" initials="WS" lastIdx="1" clrIdx="1">
    <p:extLst>
      <p:ext uri="{19B8F6BF-5375-455C-9EA6-DF929625EA0E}">
        <p15:presenceInfo xmlns:p15="http://schemas.microsoft.com/office/powerpoint/2012/main" userId="S::Sarah.Weissinger@dell.com::09a4d3c5-2d14-4055-9cda-36da5dd81d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8C9C7"/>
    <a:srgbClr val="00447C"/>
    <a:srgbClr val="D74324"/>
    <a:srgbClr val="444444"/>
    <a:srgbClr val="AAAAAA"/>
    <a:srgbClr val="D9D9D9"/>
    <a:srgbClr val="F2F2F2"/>
    <a:srgbClr val="007DB8"/>
    <a:srgbClr val="EEEEEE"/>
    <a:srgbClr val="6EA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67CC1F-2767-4B2A-87B3-9676816A45D4}" v="11" dt="2021-06-22T14:57:14.8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45" autoAdjust="0"/>
    <p:restoredTop sz="94444" autoAdjust="0"/>
  </p:normalViewPr>
  <p:slideViewPr>
    <p:cSldViewPr snapToGrid="0">
      <p:cViewPr varScale="1">
        <p:scale>
          <a:sx n="92" d="100"/>
          <a:sy n="92" d="100"/>
        </p:scale>
        <p:origin x="942" y="78"/>
      </p:cViewPr>
      <p:guideLst>
        <p:guide orient="horz" pos="312"/>
        <p:guide pos="4284"/>
        <p:guide orient="horz" pos="552"/>
        <p:guide orient="horz" pos="1128"/>
        <p:guide pos="2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ssinger, Sarah" userId="09a4d3c5-2d14-4055-9cda-36da5dd81d80" providerId="ADAL" clId="{9267CC1F-2767-4B2A-87B3-9676816A45D4}"/>
    <pc:docChg chg="custSel modSld">
      <pc:chgData name="Weissinger, Sarah" userId="09a4d3c5-2d14-4055-9cda-36da5dd81d80" providerId="ADAL" clId="{9267CC1F-2767-4B2A-87B3-9676816A45D4}" dt="2021-06-24T20:20:39.482" v="216" actId="20577"/>
      <pc:docMkLst>
        <pc:docMk/>
      </pc:docMkLst>
      <pc:sldChg chg="modSp mod">
        <pc:chgData name="Weissinger, Sarah" userId="09a4d3c5-2d14-4055-9cda-36da5dd81d80" providerId="ADAL" clId="{9267CC1F-2767-4B2A-87B3-9676816A45D4}" dt="2021-06-24T20:20:39.482" v="216" actId="20577"/>
        <pc:sldMkLst>
          <pc:docMk/>
          <pc:sldMk cId="0" sldId="257"/>
        </pc:sldMkLst>
        <pc:spChg chg="mod">
          <ac:chgData name="Weissinger, Sarah" userId="09a4d3c5-2d14-4055-9cda-36da5dd81d80" providerId="ADAL" clId="{9267CC1F-2767-4B2A-87B3-9676816A45D4}" dt="2021-06-21T20:35:59.181" v="17" actId="20577"/>
          <ac:spMkLst>
            <pc:docMk/>
            <pc:sldMk cId="0" sldId="257"/>
            <ac:spMk id="22" creationId="{00000000-0000-0000-0000-000000000000}"/>
          </ac:spMkLst>
        </pc:spChg>
        <pc:spChg chg="mod">
          <ac:chgData name="Weissinger, Sarah" userId="09a4d3c5-2d14-4055-9cda-36da5dd81d80" providerId="ADAL" clId="{9267CC1F-2767-4B2A-87B3-9676816A45D4}" dt="2021-06-24T20:20:39.482" v="216" actId="20577"/>
          <ac:spMkLst>
            <pc:docMk/>
            <pc:sldMk cId="0" sldId="257"/>
            <ac:spMk id="24" creationId="{00000000-0000-0000-0000-000000000000}"/>
          </ac:spMkLst>
        </pc:spChg>
        <pc:spChg chg="mod">
          <ac:chgData name="Weissinger, Sarah" userId="09a4d3c5-2d14-4055-9cda-36da5dd81d80" providerId="ADAL" clId="{9267CC1F-2767-4B2A-87B3-9676816A45D4}" dt="2021-06-23T22:31:20.289" v="177" actId="313"/>
          <ac:spMkLst>
            <pc:docMk/>
            <pc:sldMk cId="0" sldId="257"/>
            <ac:spMk id="32" creationId="{00000000-0000-0000-0000-000000000000}"/>
          </ac:spMkLst>
        </pc:spChg>
        <pc:spChg chg="mod">
          <ac:chgData name="Weissinger, Sarah" userId="09a4d3c5-2d14-4055-9cda-36da5dd81d80" providerId="ADAL" clId="{9267CC1F-2767-4B2A-87B3-9676816A45D4}" dt="2021-06-23T22:31:17.201" v="176" actId="313"/>
          <ac:spMkLst>
            <pc:docMk/>
            <pc:sldMk cId="0" sldId="257"/>
            <ac:spMk id="2081" creationId="{00000000-0000-0000-0000-000000000000}"/>
          </ac:spMkLst>
        </pc:spChg>
      </pc:sldChg>
      <pc:sldChg chg="modSp mod addCm delCm">
        <pc:chgData name="Weissinger, Sarah" userId="09a4d3c5-2d14-4055-9cda-36da5dd81d80" providerId="ADAL" clId="{9267CC1F-2767-4B2A-87B3-9676816A45D4}" dt="2021-06-23T22:31:48.076" v="191" actId="20577"/>
        <pc:sldMkLst>
          <pc:docMk/>
          <pc:sldMk cId="3689598355" sldId="260"/>
        </pc:sldMkLst>
        <pc:spChg chg="mod">
          <ac:chgData name="Weissinger, Sarah" userId="09a4d3c5-2d14-4055-9cda-36da5dd81d80" providerId="ADAL" clId="{9267CC1F-2767-4B2A-87B3-9676816A45D4}" dt="2021-06-22T14:58:27.952" v="175" actId="20577"/>
          <ac:spMkLst>
            <pc:docMk/>
            <pc:sldMk cId="3689598355" sldId="260"/>
            <ac:spMk id="13" creationId="{7DAC53AA-6C16-451E-9CA6-0820B5604FA0}"/>
          </ac:spMkLst>
        </pc:spChg>
        <pc:spChg chg="mod">
          <ac:chgData name="Weissinger, Sarah" userId="09a4d3c5-2d14-4055-9cda-36da5dd81d80" providerId="ADAL" clId="{9267CC1F-2767-4B2A-87B3-9676816A45D4}" dt="2021-06-21T20:36:25.522" v="19" actId="20577"/>
          <ac:spMkLst>
            <pc:docMk/>
            <pc:sldMk cId="3689598355" sldId="260"/>
            <ac:spMk id="60" creationId="{00000000-0000-0000-0000-000000000000}"/>
          </ac:spMkLst>
        </pc:spChg>
        <pc:graphicFrameChg chg="modGraphic">
          <ac:chgData name="Weissinger, Sarah" userId="09a4d3c5-2d14-4055-9cda-36da5dd81d80" providerId="ADAL" clId="{9267CC1F-2767-4B2A-87B3-9676816A45D4}" dt="2021-06-23T22:31:48.076" v="191" actId="20577"/>
          <ac:graphicFrameMkLst>
            <pc:docMk/>
            <pc:sldMk cId="3689598355" sldId="260"/>
            <ac:graphicFrameMk id="10" creationId="{00000000-0000-0000-0000-000000000000}"/>
          </ac:graphicFrameMkLst>
        </pc:graphicFrameChg>
      </pc:sldChg>
      <pc:sldMasterChg chg="delSldLayout">
        <pc:chgData name="Weissinger, Sarah" userId="09a4d3c5-2d14-4055-9cda-36da5dd81d80" providerId="ADAL" clId="{9267CC1F-2767-4B2A-87B3-9676816A45D4}" dt="2021-06-21T20:42:28.307" v="29" actId="2696"/>
        <pc:sldMasterMkLst>
          <pc:docMk/>
          <pc:sldMasterMk cId="0" sldId="2147483648"/>
        </pc:sldMasterMkLst>
        <pc:sldLayoutChg chg="del">
          <pc:chgData name="Weissinger, Sarah" userId="09a4d3c5-2d14-4055-9cda-36da5dd81d80" providerId="ADAL" clId="{9267CC1F-2767-4B2A-87B3-9676816A45D4}" dt="2021-06-21T20:42:24.946" v="28" actId="2696"/>
          <pc:sldLayoutMkLst>
            <pc:docMk/>
            <pc:sldMasterMk cId="0" sldId="2147483648"/>
            <pc:sldLayoutMk cId="1465608643" sldId="2147483662"/>
          </pc:sldLayoutMkLst>
        </pc:sldLayoutChg>
        <pc:sldLayoutChg chg="del">
          <pc:chgData name="Weissinger, Sarah" userId="09a4d3c5-2d14-4055-9cda-36da5dd81d80" providerId="ADAL" clId="{9267CC1F-2767-4B2A-87B3-9676816A45D4}" dt="2021-06-21T20:42:24.212" v="27" actId="2696"/>
          <pc:sldLayoutMkLst>
            <pc:docMk/>
            <pc:sldMasterMk cId="0" sldId="2147483648"/>
            <pc:sldLayoutMk cId="4037136773" sldId="2147483663"/>
          </pc:sldLayoutMkLst>
        </pc:sldLayoutChg>
        <pc:sldLayoutChg chg="del">
          <pc:chgData name="Weissinger, Sarah" userId="09a4d3c5-2d14-4055-9cda-36da5dd81d80" providerId="ADAL" clId="{9267CC1F-2767-4B2A-87B3-9676816A45D4}" dt="2021-06-21T20:42:23.802" v="26" actId="2696"/>
          <pc:sldLayoutMkLst>
            <pc:docMk/>
            <pc:sldMasterMk cId="0" sldId="2147483648"/>
            <pc:sldLayoutMk cId="2458075800" sldId="2147483664"/>
          </pc:sldLayoutMkLst>
        </pc:sldLayoutChg>
        <pc:sldLayoutChg chg="del">
          <pc:chgData name="Weissinger, Sarah" userId="09a4d3c5-2d14-4055-9cda-36da5dd81d80" providerId="ADAL" clId="{9267CC1F-2767-4B2A-87B3-9676816A45D4}" dt="2021-06-21T20:42:23.387" v="25" actId="2696"/>
          <pc:sldLayoutMkLst>
            <pc:docMk/>
            <pc:sldMasterMk cId="0" sldId="2147483648"/>
            <pc:sldLayoutMk cId="3957803286" sldId="2147483665"/>
          </pc:sldLayoutMkLst>
        </pc:sldLayoutChg>
        <pc:sldLayoutChg chg="del">
          <pc:chgData name="Weissinger, Sarah" userId="09a4d3c5-2d14-4055-9cda-36da5dd81d80" providerId="ADAL" clId="{9267CC1F-2767-4B2A-87B3-9676816A45D4}" dt="2021-06-21T20:42:22.978" v="24" actId="2696"/>
          <pc:sldLayoutMkLst>
            <pc:docMk/>
            <pc:sldMasterMk cId="0" sldId="2147483648"/>
            <pc:sldLayoutMk cId="3358849438" sldId="2147483666"/>
          </pc:sldLayoutMkLst>
        </pc:sldLayoutChg>
        <pc:sldLayoutChg chg="del">
          <pc:chgData name="Weissinger, Sarah" userId="09a4d3c5-2d14-4055-9cda-36da5dd81d80" providerId="ADAL" clId="{9267CC1F-2767-4B2A-87B3-9676816A45D4}" dt="2021-06-21T20:42:22.420" v="23" actId="2696"/>
          <pc:sldLayoutMkLst>
            <pc:docMk/>
            <pc:sldMasterMk cId="0" sldId="2147483648"/>
            <pc:sldLayoutMk cId="908793059" sldId="2147483667"/>
          </pc:sldLayoutMkLst>
        </pc:sldLayoutChg>
        <pc:sldLayoutChg chg="del">
          <pc:chgData name="Weissinger, Sarah" userId="09a4d3c5-2d14-4055-9cda-36da5dd81d80" providerId="ADAL" clId="{9267CC1F-2767-4B2A-87B3-9676816A45D4}" dt="2021-06-21T20:42:21.854" v="22" actId="2696"/>
          <pc:sldLayoutMkLst>
            <pc:docMk/>
            <pc:sldMasterMk cId="0" sldId="2147483648"/>
            <pc:sldLayoutMk cId="487267394" sldId="2147483668"/>
          </pc:sldLayoutMkLst>
        </pc:sldLayoutChg>
        <pc:sldLayoutChg chg="del">
          <pc:chgData name="Weissinger, Sarah" userId="09a4d3c5-2d14-4055-9cda-36da5dd81d80" providerId="ADAL" clId="{9267CC1F-2767-4B2A-87B3-9676816A45D4}" dt="2021-06-21T20:42:21.158" v="21" actId="2696"/>
          <pc:sldLayoutMkLst>
            <pc:docMk/>
            <pc:sldMasterMk cId="0" sldId="2147483648"/>
            <pc:sldLayoutMk cId="2070848198" sldId="2147483669"/>
          </pc:sldLayoutMkLst>
        </pc:sldLayoutChg>
        <pc:sldLayoutChg chg="del">
          <pc:chgData name="Weissinger, Sarah" userId="09a4d3c5-2d14-4055-9cda-36da5dd81d80" providerId="ADAL" clId="{9267CC1F-2767-4B2A-87B3-9676816A45D4}" dt="2021-06-21T20:42:20.422" v="20" actId="2696"/>
          <pc:sldLayoutMkLst>
            <pc:docMk/>
            <pc:sldMasterMk cId="0" sldId="2147483648"/>
            <pc:sldLayoutMk cId="2707149233" sldId="2147483670"/>
          </pc:sldLayoutMkLst>
        </pc:sldLayoutChg>
        <pc:sldLayoutChg chg="del">
          <pc:chgData name="Weissinger, Sarah" userId="09a4d3c5-2d14-4055-9cda-36da5dd81d80" providerId="ADAL" clId="{9267CC1F-2767-4B2A-87B3-9676816A45D4}" dt="2021-06-21T20:42:28.307" v="29" actId="2696"/>
          <pc:sldLayoutMkLst>
            <pc:docMk/>
            <pc:sldMasterMk cId="0" sldId="2147483648"/>
            <pc:sldLayoutMk cId="2526991270" sldId="21474836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eaLnBrk="1" hangingPunct="1">
              <a:defRPr sz="1200" smtClean="0"/>
            </a:lvl1pPr>
          </a:lstStyle>
          <a:p>
            <a:pPr>
              <a:defRPr/>
            </a:pPr>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eaLnBrk="1" hangingPunct="1">
              <a:defRPr sz="1200" smtClean="0"/>
            </a:lvl1pPr>
          </a:lstStyle>
          <a:p>
            <a:pPr>
              <a:defRPr/>
            </a:pPr>
            <a:fld id="{1B956AAF-6A06-42B5-B28A-9E8093CA953C}" type="datetimeFigureOut">
              <a:rPr lang="en-US"/>
              <a:pPr>
                <a:defRPr/>
              </a:pPr>
              <a:t>6/24/2021</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eaLnBrk="1" hangingPunct="1">
              <a:defRPr sz="1200" smtClean="0"/>
            </a:lvl1pPr>
          </a:lstStyle>
          <a:p>
            <a:pPr>
              <a:defRPr/>
            </a:pPr>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eaLnBrk="1" hangingPunct="1">
              <a:defRPr sz="1200" smtClean="0"/>
            </a:lvl1pPr>
          </a:lstStyle>
          <a:p>
            <a:pPr>
              <a:defRPr/>
            </a:pPr>
            <a:fld id="{69DB6639-CD98-42C3-A690-3AF89CD92C5A}" type="slidenum">
              <a:rPr lang="en-US"/>
              <a:pPr>
                <a:defRPr/>
              </a:pPr>
              <a:t>‹#›</a:t>
            </a:fld>
            <a:endParaRPr lang="en-US"/>
          </a:p>
        </p:txBody>
      </p:sp>
      <p:sp>
        <p:nvSpPr>
          <p:cNvPr id="6" name="fl" descr="                              Dell - Internal Use - Confidential&#10;"/>
          <p:cNvSpPr txBox="1"/>
          <p:nvPr/>
        </p:nvSpPr>
        <p:spPr>
          <a:xfrm>
            <a:off x="0" y="9103360"/>
            <a:ext cx="7315200" cy="530915"/>
          </a:xfrm>
          <a:prstGeom prst="rect">
            <a:avLst/>
          </a:prstGeom>
          <a:noFill/>
        </p:spPr>
        <p:txBody>
          <a:bodyPr>
            <a:spAutoFit/>
          </a:bodyPr>
          <a:lstStyle/>
          <a:p>
            <a:pPr eaLnBrk="1" hangingPunct="1">
              <a:defRPr/>
            </a:pPr>
            <a:r>
              <a:rPr lang="en-US" sz="850" b="1">
                <a:solidFill>
                  <a:srgbClr val="7F7F7F"/>
                </a:solidFill>
                <a:latin typeface="museo sans for dell" panose="02000000000000000000" pitchFamily="2" charset="0"/>
              </a:rPr>
              <a:t>                              Dell - Internal Use - Confidential</a:t>
            </a:r>
          </a:p>
          <a:p>
            <a:pPr eaLnBrk="1" hangingPunct="1">
              <a:defRPr/>
            </a:pPr>
            <a:endParaRPr lang="en-US"/>
          </a:p>
        </p:txBody>
      </p:sp>
    </p:spTree>
    <p:extLst>
      <p:ext uri="{BB962C8B-B14F-4D97-AF65-F5344CB8AC3E}">
        <p14:creationId xmlns:p14="http://schemas.microsoft.com/office/powerpoint/2010/main" val="3975197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eaLnBrk="1" hangingPunct="1">
              <a:defRPr sz="1200">
                <a:latin typeface="Arial" charset="0"/>
              </a:defRPr>
            </a:lvl1pPr>
          </a:lstStyle>
          <a:p>
            <a:pPr>
              <a:defRPr/>
            </a:pPr>
            <a:fld id="{6DEB22DB-F301-421D-A729-3948F62014BB}" type="datetimeFigureOut">
              <a:rPr lang="en-US"/>
              <a:pPr>
                <a:defRPr/>
              </a:pPr>
              <a:t>6/24/2021</a:t>
            </a:fld>
            <a:endParaRPr lang="en-US"/>
          </a:p>
        </p:txBody>
      </p:sp>
      <p:sp>
        <p:nvSpPr>
          <p:cNvPr id="4" name="Slide Image Placeholder 3"/>
          <p:cNvSpPr>
            <a:spLocks noGrp="1" noRot="1" noChangeAspect="1"/>
          </p:cNvSpPr>
          <p:nvPr>
            <p:ph type="sldImg" idx="2"/>
          </p:nvPr>
        </p:nvSpPr>
        <p:spPr>
          <a:xfrm>
            <a:off x="1327150" y="720725"/>
            <a:ext cx="46609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BD83F20-974A-45E5-ACCB-F0A5DE9F8542}" type="slidenum">
              <a:rPr lang="en-US" altLang="en-US"/>
              <a:pPr>
                <a:defRPr/>
              </a:pPr>
              <a:t>‹#›</a:t>
            </a:fld>
            <a:endParaRPr lang="en-US" altLang="en-US"/>
          </a:p>
        </p:txBody>
      </p:sp>
      <p:sp>
        <p:nvSpPr>
          <p:cNvPr id="8" name="fl" descr="                              Dell - Internal Use - Confidential&#10;"/>
          <p:cNvSpPr txBox="1"/>
          <p:nvPr/>
        </p:nvSpPr>
        <p:spPr>
          <a:xfrm>
            <a:off x="0" y="9103360"/>
            <a:ext cx="7315200" cy="530915"/>
          </a:xfrm>
          <a:prstGeom prst="rect">
            <a:avLst/>
          </a:prstGeom>
          <a:noFill/>
        </p:spPr>
        <p:txBody>
          <a:bodyPr>
            <a:spAutoFit/>
          </a:bodyPr>
          <a:lstStyle/>
          <a:p>
            <a:pPr algn="l" eaLnBrk="1" hangingPunct="1">
              <a:defRPr/>
            </a:pPr>
            <a:r>
              <a:rPr lang="en-US" sz="850" b="1" i="0" u="none" baseline="0">
                <a:solidFill>
                  <a:srgbClr val="7F7F7F"/>
                </a:solidFill>
                <a:latin typeface="museo sans for dell" panose="02000000000000000000" pitchFamily="2" charset="0"/>
              </a:rPr>
              <a:t>                              Dell - Internal Use - Confidential</a:t>
            </a:r>
          </a:p>
          <a:p>
            <a:pPr eaLnBrk="1" hangingPunct="1">
              <a:defRPr/>
            </a:pPr>
            <a:endParaRPr lang="en-US"/>
          </a:p>
        </p:txBody>
      </p:sp>
    </p:spTree>
    <p:extLst>
      <p:ext uri="{BB962C8B-B14F-4D97-AF65-F5344CB8AC3E}">
        <p14:creationId xmlns:p14="http://schemas.microsoft.com/office/powerpoint/2010/main" val="2328111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BD83F20-974A-45E5-ACCB-F0A5DE9F8542}" type="slidenum">
              <a:rPr lang="en-US" altLang="en-US" smtClean="0"/>
              <a:pPr>
                <a:defRPr/>
              </a:pPr>
              <a:t>1</a:t>
            </a:fld>
            <a:endParaRPr lang="en-US" altLang="en-US"/>
          </a:p>
        </p:txBody>
      </p:sp>
    </p:spTree>
    <p:extLst>
      <p:ext uri="{BB962C8B-B14F-4D97-AF65-F5344CB8AC3E}">
        <p14:creationId xmlns:p14="http://schemas.microsoft.com/office/powerpoint/2010/main" val="2134508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BD83F20-974A-45E5-ACCB-F0A5DE9F8542}" type="slidenum">
              <a:rPr lang="en-US" altLang="en-US" smtClean="0"/>
              <a:pPr>
                <a:defRPr/>
              </a:pPr>
              <a:t>2</a:t>
            </a:fld>
            <a:endParaRPr lang="en-US" altLang="en-US"/>
          </a:p>
        </p:txBody>
      </p:sp>
    </p:spTree>
    <p:extLst>
      <p:ext uri="{BB962C8B-B14F-4D97-AF65-F5344CB8AC3E}">
        <p14:creationId xmlns:p14="http://schemas.microsoft.com/office/powerpoint/2010/main" val="1732793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436938" y="7204075"/>
            <a:ext cx="3184525" cy="414338"/>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7208838" y="7204075"/>
            <a:ext cx="2346325" cy="414338"/>
          </a:xfrm>
          <a:prstGeom prst="rect">
            <a:avLst/>
          </a:prstGeom>
        </p:spPr>
        <p:txBody>
          <a:bodyPr/>
          <a:lstStyle>
            <a:lvl1pPr>
              <a:defRPr/>
            </a:lvl1pPr>
          </a:lstStyle>
          <a:p>
            <a:pPr>
              <a:defRPr/>
            </a:pPr>
            <a:fld id="{F53E803D-8577-4D91-B7C1-45FB9C279AA7}" type="slidenum">
              <a:rPr lang="en-US" altLang="en-US"/>
              <a:pPr>
                <a:defRPr/>
              </a:pPr>
              <a:t>‹#›</a:t>
            </a:fld>
            <a:endParaRPr lang="en-US" altLang="en-US"/>
          </a:p>
        </p:txBody>
      </p:sp>
    </p:spTree>
    <p:extLst>
      <p:ext uri="{BB962C8B-B14F-4D97-AF65-F5344CB8AC3E}">
        <p14:creationId xmlns:p14="http://schemas.microsoft.com/office/powerpoint/2010/main" val="23593849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3238" y="311150"/>
            <a:ext cx="90519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82" tIns="50941" rIns="101882" bIns="50941"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503238" y="1812925"/>
            <a:ext cx="9051925"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82" tIns="50941" rIns="101882" bIns="5094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fl" descr="                              Dell - Internal Use - Confidential&#10;">
            <a:extLst>
              <a:ext uri="{FF2B5EF4-FFF2-40B4-BE49-F238E27FC236}">
                <a16:creationId xmlns:a16="http://schemas.microsoft.com/office/drawing/2014/main" id="{C58644DA-2E90-47F1-85DC-F203563B63CD}"/>
              </a:ext>
            </a:extLst>
          </p:cNvPr>
          <p:cNvSpPr txBox="1"/>
          <p:nvPr userDrawn="1"/>
        </p:nvSpPr>
        <p:spPr>
          <a:xfrm>
            <a:off x="4387999" y="7461250"/>
            <a:ext cx="1282402" cy="110800"/>
          </a:xfrm>
          <a:prstGeom prst="rect">
            <a:avLst/>
          </a:prstGeom>
          <a:noFill/>
        </p:spPr>
        <p:txBody>
          <a:bodyPr vert="horz" wrap="none" lIns="0" tIns="0" rIns="0" bIns="0" rtlCol="0" anchor="ctr" anchorCtr="0">
            <a:spAutoFit/>
          </a:bodyPr>
          <a:lstStyle/>
          <a:p>
            <a:pPr marL="0" marR="0" indent="0" algn="l" defTabSz="914400" rtl="0" eaLnBrk="1" fontAlgn="base" latinLnBrk="0" hangingPunct="1">
              <a:lnSpc>
                <a:spcPct val="90000"/>
              </a:lnSpc>
              <a:spcBef>
                <a:spcPts val="100"/>
              </a:spcBef>
              <a:spcAft>
                <a:spcPts val="100"/>
              </a:spcAft>
              <a:buClrTx/>
              <a:buSzTx/>
              <a:buFontTx/>
              <a:buNone/>
              <a:tabLst/>
              <a:defRPr/>
            </a:pPr>
            <a:r>
              <a:rPr lang="en-US" sz="800" b="0" i="0" kern="1200" dirty="0">
                <a:solidFill>
                  <a:schemeClr val="tx1"/>
                </a:solidFill>
                <a:effectLst/>
                <a:latin typeface="+mn-lt"/>
                <a:ea typeface="+mn-ea"/>
                <a:cs typeface="+mn-cs"/>
              </a:rPr>
              <a:t> </a:t>
            </a:r>
            <a:r>
              <a:rPr lang="en-US" sz="500" b="0" i="0" kern="1200" dirty="0">
                <a:solidFill>
                  <a:schemeClr val="tx1"/>
                </a:solidFill>
                <a:effectLst/>
                <a:latin typeface="+mn-lt"/>
                <a:ea typeface="+mn-ea"/>
                <a:cs typeface="+mn-cs"/>
              </a:rPr>
              <a:t>© Copyright 2021 Dell Inc or its subsidiaries </a:t>
            </a:r>
            <a:endParaRPr lang="en-US" sz="500" b="0" i="0" u="none" baseline="0" dirty="0">
              <a:solidFill>
                <a:srgbClr val="808080"/>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1017588" rtl="0" eaLnBrk="0" fontAlgn="base" hangingPunct="0">
        <a:spcBef>
          <a:spcPct val="0"/>
        </a:spcBef>
        <a:spcAft>
          <a:spcPct val="0"/>
        </a:spcAft>
        <a:defRPr sz="4900" kern="1200">
          <a:solidFill>
            <a:schemeClr val="tx1"/>
          </a:solidFill>
          <a:latin typeface="+mj-lt"/>
          <a:ea typeface="+mj-ea"/>
          <a:cs typeface="+mj-cs"/>
        </a:defRPr>
      </a:lvl1pPr>
      <a:lvl2pPr algn="ctr" defTabSz="1017588" rtl="0" eaLnBrk="0" fontAlgn="base" hangingPunct="0">
        <a:spcBef>
          <a:spcPct val="0"/>
        </a:spcBef>
        <a:spcAft>
          <a:spcPct val="0"/>
        </a:spcAft>
        <a:defRPr sz="4900">
          <a:solidFill>
            <a:schemeClr val="tx1"/>
          </a:solidFill>
          <a:latin typeface="Calibri" pitchFamily="34" charset="0"/>
        </a:defRPr>
      </a:lvl2pPr>
      <a:lvl3pPr algn="ctr" defTabSz="1017588" rtl="0" eaLnBrk="0" fontAlgn="base" hangingPunct="0">
        <a:spcBef>
          <a:spcPct val="0"/>
        </a:spcBef>
        <a:spcAft>
          <a:spcPct val="0"/>
        </a:spcAft>
        <a:defRPr sz="4900">
          <a:solidFill>
            <a:schemeClr val="tx1"/>
          </a:solidFill>
          <a:latin typeface="Calibri" pitchFamily="34" charset="0"/>
        </a:defRPr>
      </a:lvl3pPr>
      <a:lvl4pPr algn="ctr" defTabSz="1017588" rtl="0" eaLnBrk="0" fontAlgn="base" hangingPunct="0">
        <a:spcBef>
          <a:spcPct val="0"/>
        </a:spcBef>
        <a:spcAft>
          <a:spcPct val="0"/>
        </a:spcAft>
        <a:defRPr sz="4900">
          <a:solidFill>
            <a:schemeClr val="tx1"/>
          </a:solidFill>
          <a:latin typeface="Calibri" pitchFamily="34" charset="0"/>
        </a:defRPr>
      </a:lvl4pPr>
      <a:lvl5pPr algn="ctr" defTabSz="1017588" rtl="0" eaLnBrk="0" fontAlgn="base" hangingPunct="0">
        <a:spcBef>
          <a:spcPct val="0"/>
        </a:spcBef>
        <a:spcAft>
          <a:spcPct val="0"/>
        </a:spcAft>
        <a:defRPr sz="4900">
          <a:solidFill>
            <a:schemeClr val="tx1"/>
          </a:solidFill>
          <a:latin typeface="Calibri" pitchFamily="34" charset="0"/>
        </a:defRPr>
      </a:lvl5pPr>
      <a:lvl6pPr marL="457200" algn="ctr" defTabSz="1017588" rtl="0" fontAlgn="base">
        <a:spcBef>
          <a:spcPct val="0"/>
        </a:spcBef>
        <a:spcAft>
          <a:spcPct val="0"/>
        </a:spcAft>
        <a:defRPr sz="4900">
          <a:solidFill>
            <a:schemeClr val="tx1"/>
          </a:solidFill>
          <a:latin typeface="Calibri" pitchFamily="34" charset="0"/>
        </a:defRPr>
      </a:lvl6pPr>
      <a:lvl7pPr marL="914400" algn="ctr" defTabSz="1017588" rtl="0" fontAlgn="base">
        <a:spcBef>
          <a:spcPct val="0"/>
        </a:spcBef>
        <a:spcAft>
          <a:spcPct val="0"/>
        </a:spcAft>
        <a:defRPr sz="4900">
          <a:solidFill>
            <a:schemeClr val="tx1"/>
          </a:solidFill>
          <a:latin typeface="Calibri" pitchFamily="34" charset="0"/>
        </a:defRPr>
      </a:lvl7pPr>
      <a:lvl8pPr marL="1371600" algn="ctr" defTabSz="1017588" rtl="0" fontAlgn="base">
        <a:spcBef>
          <a:spcPct val="0"/>
        </a:spcBef>
        <a:spcAft>
          <a:spcPct val="0"/>
        </a:spcAft>
        <a:defRPr sz="4900">
          <a:solidFill>
            <a:schemeClr val="tx1"/>
          </a:solidFill>
          <a:latin typeface="Calibri" pitchFamily="34" charset="0"/>
        </a:defRPr>
      </a:lvl8pPr>
      <a:lvl9pPr marL="1828800" algn="ctr" defTabSz="1017588" rtl="0" fontAlgn="base">
        <a:spcBef>
          <a:spcPct val="0"/>
        </a:spcBef>
        <a:spcAft>
          <a:spcPct val="0"/>
        </a:spcAft>
        <a:defRPr sz="4900">
          <a:solidFill>
            <a:schemeClr val="tx1"/>
          </a:solidFill>
          <a:latin typeface="Calibri" pitchFamily="34" charset="0"/>
        </a:defRPr>
      </a:lvl9pPr>
    </p:titleStyle>
    <p:bodyStyle>
      <a:lvl1pPr marL="381000" indent="-381000" algn="l" defTabSz="1017588" rtl="0" eaLnBrk="0" fontAlgn="base" hangingPunct="0">
        <a:spcBef>
          <a:spcPct val="20000"/>
        </a:spcBef>
        <a:spcAft>
          <a:spcPct val="0"/>
        </a:spcAft>
        <a:buFont typeface="Arial" panose="020B0604020202020204" pitchFamily="34" charset="0"/>
        <a:buChar char="•"/>
        <a:defRPr sz="3600" kern="1200">
          <a:solidFill>
            <a:schemeClr val="tx1"/>
          </a:solidFill>
          <a:latin typeface="+mn-lt"/>
          <a:ea typeface="+mn-ea"/>
          <a:cs typeface="+mn-cs"/>
        </a:defRPr>
      </a:lvl1pPr>
      <a:lvl2pPr marL="827088" indent="-317500" algn="l" defTabSz="1017588"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mn-ea"/>
          <a:cs typeface="+mn-cs"/>
        </a:defRPr>
      </a:lvl2pPr>
      <a:lvl3pPr marL="1273175" indent="-254000" algn="l" defTabSz="101758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mn-ea"/>
          <a:cs typeface="+mn-cs"/>
        </a:defRPr>
      </a:lvl3pPr>
      <a:lvl4pPr marL="1782763" indent="-254000" algn="l" defTabSz="1017588"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mn-ea"/>
          <a:cs typeface="+mn-cs"/>
        </a:defRPr>
      </a:lvl4pPr>
      <a:lvl5pPr marL="2292350" indent="-254000" algn="l" defTabSz="1017588"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dell.secure.force.com/UACaseWebForm/" TargetMode="External"/><Relationship Id="rId5" Type="http://schemas.openxmlformats.org/officeDocument/2006/relationships/hyperlink" Target="https://www.dellemc.com/" TargetMode="External"/><Relationship Id="rId4" Type="http://schemas.openxmlformats.org/officeDocument/2006/relationships/hyperlink" Target="https://www.delltechnologies.com/resources/en-us/auth/services/deployment/deployment-services-for-client-solutions/prodeploy-client-suite.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ounded Rectangle 58"/>
          <p:cNvSpPr/>
          <p:nvPr/>
        </p:nvSpPr>
        <p:spPr bwMode="auto">
          <a:xfrm>
            <a:off x="252413" y="792241"/>
            <a:ext cx="3178175" cy="6589903"/>
          </a:xfrm>
          <a:prstGeom prst="roundRect">
            <a:avLst>
              <a:gd name="adj" fmla="val 4072"/>
            </a:avLst>
          </a:prstGeom>
          <a:solidFill>
            <a:srgbClr val="7AB8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latin typeface="Arial" panose="020B0604020202020204" pitchFamily="34" charset="0"/>
              <a:cs typeface="Arial" panose="020B0604020202020204" pitchFamily="34" charset="0"/>
            </a:endParaRPr>
          </a:p>
        </p:txBody>
      </p:sp>
      <p:sp>
        <p:nvSpPr>
          <p:cNvPr id="2081" name="TextBox 27"/>
          <p:cNvSpPr txBox="1">
            <a:spLocks noChangeArrowheads="1"/>
          </p:cNvSpPr>
          <p:nvPr/>
        </p:nvSpPr>
        <p:spPr bwMode="auto">
          <a:xfrm>
            <a:off x="356981" y="792242"/>
            <a:ext cx="3009900" cy="6741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defTabSz="1017588" eaLnBrk="0" fontAlgn="base" hangingPunct="0">
              <a:spcBef>
                <a:spcPct val="0"/>
              </a:spcBef>
              <a:spcAft>
                <a:spcPct val="0"/>
              </a:spcAft>
              <a:defRPr sz="2000">
                <a:solidFill>
                  <a:schemeClr val="tx1"/>
                </a:solidFill>
                <a:latin typeface="Arial" charset="0"/>
              </a:defRPr>
            </a:lvl6pPr>
            <a:lvl7pPr marL="2971800" indent="-228600" defTabSz="1017588" eaLnBrk="0" fontAlgn="base" hangingPunct="0">
              <a:spcBef>
                <a:spcPct val="0"/>
              </a:spcBef>
              <a:spcAft>
                <a:spcPct val="0"/>
              </a:spcAft>
              <a:defRPr sz="2000">
                <a:solidFill>
                  <a:schemeClr val="tx1"/>
                </a:solidFill>
                <a:latin typeface="Arial" charset="0"/>
              </a:defRPr>
            </a:lvl7pPr>
            <a:lvl8pPr marL="3429000" indent="-228600" defTabSz="1017588" eaLnBrk="0" fontAlgn="base" hangingPunct="0">
              <a:spcBef>
                <a:spcPct val="0"/>
              </a:spcBef>
              <a:spcAft>
                <a:spcPct val="0"/>
              </a:spcAft>
              <a:defRPr sz="2000">
                <a:solidFill>
                  <a:schemeClr val="tx1"/>
                </a:solidFill>
                <a:latin typeface="Arial" charset="0"/>
              </a:defRPr>
            </a:lvl8pPr>
            <a:lvl9pPr marL="3886200" indent="-228600" defTabSz="1017588" eaLnBrk="0" fontAlgn="base" hangingPunct="0">
              <a:spcBef>
                <a:spcPct val="0"/>
              </a:spcBef>
              <a:spcAft>
                <a:spcPct val="0"/>
              </a:spcAft>
              <a:defRPr sz="2000">
                <a:solidFill>
                  <a:schemeClr val="tx1"/>
                </a:solidFill>
                <a:latin typeface="Arial" charset="0"/>
              </a:defRPr>
            </a:lvl9pPr>
          </a:lstStyle>
          <a:p>
            <a:pPr>
              <a:spcBef>
                <a:spcPts val="0"/>
              </a:spcBef>
              <a:spcAft>
                <a:spcPts val="100"/>
              </a:spcAft>
              <a:buClr>
                <a:srgbClr val="0085C3"/>
              </a:buClr>
            </a:pPr>
            <a:r>
              <a:rPr lang="en-US" b="1" dirty="0">
                <a:solidFill>
                  <a:schemeClr val="bg1"/>
                </a:solidFill>
                <a:cs typeface="Arial" panose="020B0604020202020204" pitchFamily="34" charset="0"/>
              </a:rPr>
              <a:t>At a Glance</a:t>
            </a:r>
          </a:p>
          <a:p>
            <a:pPr>
              <a:lnSpc>
                <a:spcPct val="90000"/>
              </a:lnSpc>
              <a:spcBef>
                <a:spcPts val="225"/>
              </a:spcBef>
              <a:spcAft>
                <a:spcPts val="113"/>
              </a:spcAft>
              <a:buClr>
                <a:srgbClr val="0085C3"/>
              </a:buClr>
            </a:pPr>
            <a:endParaRPr lang="en-US" sz="700" b="1" u="sng" dirty="0">
              <a:solidFill>
                <a:schemeClr val="tx2"/>
              </a:solidFill>
              <a:cs typeface="Arial" panose="020B0604020202020204" pitchFamily="34" charset="0"/>
            </a:endParaRPr>
          </a:p>
          <a:p>
            <a:r>
              <a:rPr lang="en-US" sz="1200" dirty="0" err="1">
                <a:solidFill>
                  <a:schemeClr val="bg1"/>
                </a:solidFill>
              </a:rPr>
              <a:t>ProDeploy</a:t>
            </a:r>
            <a:r>
              <a:rPr lang="en-US" sz="1200" dirty="0">
                <a:solidFill>
                  <a:schemeClr val="bg1"/>
                </a:solidFill>
              </a:rPr>
              <a:t> Client Suite helps you (and your customer) deploy PCs with greater speed, less effort and more control. You  can direct every detail of your deployment via </a:t>
            </a:r>
            <a:r>
              <a:rPr lang="en-US" sz="1200" dirty="0" err="1">
                <a:solidFill>
                  <a:schemeClr val="bg1"/>
                </a:solidFill>
              </a:rPr>
              <a:t>TechDirect</a:t>
            </a:r>
            <a:r>
              <a:rPr lang="en-US" sz="1200" dirty="0">
                <a:solidFill>
                  <a:schemeClr val="bg1"/>
                </a:solidFill>
              </a:rPr>
              <a:t> with an unprecedented level of control, automation and simplicity. </a:t>
            </a:r>
          </a:p>
          <a:p>
            <a:pPr>
              <a:spcBef>
                <a:spcPts val="600"/>
              </a:spcBef>
            </a:pPr>
            <a:r>
              <a:rPr lang="en-US" sz="1200" dirty="0">
                <a:solidFill>
                  <a:schemeClr val="bg1"/>
                </a:solidFill>
              </a:rPr>
              <a:t>Our team is dedicated to making deployments easier for you with our experts doing the project</a:t>
            </a:r>
            <a:br>
              <a:rPr lang="en-US" sz="1200" dirty="0">
                <a:solidFill>
                  <a:schemeClr val="bg1"/>
                </a:solidFill>
              </a:rPr>
            </a:br>
            <a:r>
              <a:rPr lang="en-US" sz="1200" dirty="0">
                <a:solidFill>
                  <a:schemeClr val="bg1"/>
                </a:solidFill>
              </a:rPr>
              <a:t>management, planning, configuration and installation. </a:t>
            </a:r>
          </a:p>
          <a:p>
            <a:pPr>
              <a:spcBef>
                <a:spcPts val="600"/>
              </a:spcBef>
            </a:pPr>
            <a:endParaRPr lang="en-US" sz="1200" dirty="0">
              <a:solidFill>
                <a:schemeClr val="bg1"/>
              </a:solidFill>
            </a:endParaRPr>
          </a:p>
          <a:p>
            <a:pPr>
              <a:lnSpc>
                <a:spcPct val="90000"/>
              </a:lnSpc>
              <a:spcBef>
                <a:spcPts val="0"/>
              </a:spcBef>
              <a:spcAft>
                <a:spcPts val="100"/>
              </a:spcAft>
              <a:buClr>
                <a:srgbClr val="0085C3"/>
              </a:buClr>
            </a:pPr>
            <a:r>
              <a:rPr lang="en-US" b="1" dirty="0">
                <a:solidFill>
                  <a:schemeClr val="bg1"/>
                </a:solidFill>
                <a:cs typeface="Arial" panose="020B0604020202020204" pitchFamily="34" charset="0"/>
              </a:rPr>
              <a:t>Partner benefits</a:t>
            </a:r>
          </a:p>
          <a:p>
            <a:pPr marL="114300" indent="-114300">
              <a:lnSpc>
                <a:spcPct val="90000"/>
              </a:lnSpc>
              <a:spcBef>
                <a:spcPts val="225"/>
              </a:spcBef>
              <a:spcAft>
                <a:spcPts val="113"/>
              </a:spcAft>
              <a:buClr>
                <a:srgbClr val="0085C3"/>
              </a:buClr>
              <a:buFont typeface="Arial" panose="020B0604020202020204" pitchFamily="34" charset="0"/>
              <a:buChar char="•"/>
              <a:tabLst>
                <a:tab pos="171450" algn="l"/>
              </a:tabLst>
              <a:defRPr lang="en-US"/>
            </a:pPr>
            <a:endParaRPr lang="en-US" sz="700" b="1" u="sng" dirty="0">
              <a:solidFill>
                <a:schemeClr val="tx2"/>
              </a:solidFill>
              <a:cs typeface="Arial" panose="020B0604020202020204" pitchFamily="34" charset="0"/>
            </a:endParaRPr>
          </a:p>
          <a:p>
            <a:pPr marL="114300" indent="-114300">
              <a:spcAft>
                <a:spcPts val="200"/>
              </a:spcAft>
              <a:buFont typeface="Arial" panose="020B0604020202020204" pitchFamily="34" charset="0"/>
              <a:buChar char="•"/>
              <a:tabLst>
                <a:tab pos="171450" algn="l"/>
              </a:tabLst>
              <a:defRPr lang="en-US"/>
            </a:pPr>
            <a:r>
              <a:rPr lang="en-US" sz="1200" dirty="0">
                <a:solidFill>
                  <a:schemeClr val="bg1"/>
                </a:solidFill>
                <a:cs typeface="Arial" panose="020B0604020202020204" pitchFamily="34" charset="0"/>
              </a:rPr>
              <a:t>Earn Partner Program rebates and tier attainment</a:t>
            </a:r>
          </a:p>
          <a:p>
            <a:pPr marL="114300" indent="-114300">
              <a:spcAft>
                <a:spcPts val="200"/>
              </a:spcAft>
              <a:buFont typeface="Arial" panose="020B0604020202020204" pitchFamily="34" charset="0"/>
              <a:buChar char="•"/>
              <a:tabLst>
                <a:tab pos="171450" algn="l"/>
              </a:tabLst>
              <a:defRPr lang="en-US"/>
            </a:pPr>
            <a:r>
              <a:rPr lang="en-US" sz="1200" dirty="0">
                <a:solidFill>
                  <a:schemeClr val="bg1"/>
                </a:solidFill>
                <a:cs typeface="Arial" panose="020B0604020202020204" pitchFamily="34" charset="0"/>
              </a:rPr>
              <a:t>Opportunity to co-deliver (if authorized)</a:t>
            </a:r>
          </a:p>
          <a:p>
            <a:pPr marL="114300" indent="-114300">
              <a:spcAft>
                <a:spcPts val="1200"/>
              </a:spcAft>
              <a:buFont typeface="Arial" panose="020B0604020202020204" pitchFamily="34" charset="0"/>
              <a:buChar char="•"/>
              <a:tabLst>
                <a:tab pos="171450" algn="l"/>
              </a:tabLst>
              <a:defRPr lang="en-US"/>
            </a:pPr>
            <a:r>
              <a:rPr lang="en-US" sz="1200" dirty="0">
                <a:solidFill>
                  <a:schemeClr val="bg1"/>
                </a:solidFill>
                <a:cs typeface="Arial" panose="020B0604020202020204" pitchFamily="34" charset="0"/>
              </a:rPr>
              <a:t>Choose our imaging options or combine with your imaging services</a:t>
            </a:r>
          </a:p>
          <a:p>
            <a:pPr>
              <a:spcBef>
                <a:spcPts val="600"/>
              </a:spcBef>
            </a:pPr>
            <a:endParaRPr lang="en-US" sz="1200" dirty="0">
              <a:solidFill>
                <a:schemeClr val="bg1"/>
              </a:solidFill>
              <a:cs typeface="Arial" panose="020B0604020202020204" pitchFamily="34" charset="0"/>
            </a:endParaRPr>
          </a:p>
          <a:p>
            <a:pPr marL="57150">
              <a:spcBef>
                <a:spcPts val="1500"/>
              </a:spcBef>
              <a:spcAft>
                <a:spcPts val="0"/>
              </a:spcAft>
              <a:defRPr/>
            </a:pPr>
            <a:endParaRPr lang="en-US" sz="1200" dirty="0">
              <a:solidFill>
                <a:schemeClr val="bg1"/>
              </a:solidFill>
              <a:cs typeface="Arial" panose="020B0604020202020204" pitchFamily="34" charset="0"/>
            </a:endParaRPr>
          </a:p>
          <a:p>
            <a:pPr marL="57150" eaLnBrk="1" hangingPunct="1">
              <a:spcBef>
                <a:spcPts val="1500"/>
              </a:spcBef>
              <a:spcAft>
                <a:spcPts val="0"/>
              </a:spcAft>
              <a:defRPr/>
            </a:pPr>
            <a:endParaRPr lang="en-US" sz="1100" b="1" dirty="0">
              <a:solidFill>
                <a:schemeClr val="bg1"/>
              </a:solidFill>
              <a:latin typeface="Arial" panose="020B0604020202020204" pitchFamily="34" charset="0"/>
              <a:cs typeface="Arial" panose="020B0604020202020204" pitchFamily="34" charset="0"/>
            </a:endParaRPr>
          </a:p>
          <a:p>
            <a:pPr marL="57150" eaLnBrk="1" hangingPunct="1">
              <a:spcBef>
                <a:spcPts val="1500"/>
              </a:spcBef>
              <a:spcAft>
                <a:spcPts val="0"/>
              </a:spcAft>
              <a:defRPr/>
            </a:pPr>
            <a:endParaRPr lang="en-US" sz="1100" b="1" dirty="0">
              <a:solidFill>
                <a:schemeClr val="bg1"/>
              </a:solidFill>
              <a:latin typeface="Arial" panose="020B0604020202020204" pitchFamily="34" charset="0"/>
              <a:cs typeface="Arial" panose="020B0604020202020204" pitchFamily="34" charset="0"/>
            </a:endParaRPr>
          </a:p>
          <a:p>
            <a:pPr marL="57150" eaLnBrk="1" hangingPunct="1">
              <a:spcBef>
                <a:spcPts val="1500"/>
              </a:spcBef>
              <a:spcAft>
                <a:spcPts val="0"/>
              </a:spcAft>
              <a:defRPr/>
            </a:pPr>
            <a:endParaRPr lang="en-US" sz="1100" b="1" dirty="0">
              <a:solidFill>
                <a:schemeClr val="bg1"/>
              </a:solidFill>
              <a:latin typeface="Arial" panose="020B0604020202020204" pitchFamily="34" charset="0"/>
              <a:cs typeface="Arial" panose="020B0604020202020204" pitchFamily="34" charset="0"/>
            </a:endParaRPr>
          </a:p>
          <a:p>
            <a:pPr marL="57150" eaLnBrk="1" hangingPunct="1">
              <a:spcBef>
                <a:spcPts val="1500"/>
              </a:spcBef>
              <a:spcAft>
                <a:spcPts val="0"/>
              </a:spcAft>
              <a:defRPr/>
            </a:pPr>
            <a:endParaRPr lang="en-US" sz="1100" b="1" dirty="0">
              <a:solidFill>
                <a:schemeClr val="bg1"/>
              </a:solidFill>
              <a:latin typeface="Arial" panose="020B0604020202020204" pitchFamily="34" charset="0"/>
              <a:cs typeface="Arial" panose="020B0604020202020204" pitchFamily="34" charset="0"/>
            </a:endParaRPr>
          </a:p>
        </p:txBody>
      </p:sp>
      <p:sp>
        <p:nvSpPr>
          <p:cNvPr id="9" name="Rounded Rectangle 8"/>
          <p:cNvSpPr/>
          <p:nvPr/>
        </p:nvSpPr>
        <p:spPr>
          <a:xfrm>
            <a:off x="522288" y="5353648"/>
            <a:ext cx="2794000" cy="939800"/>
          </a:xfrm>
          <a:prstGeom prst="roundRect">
            <a:avLst>
              <a:gd name="adj" fmla="val 7342"/>
            </a:avLst>
          </a:prstGeom>
          <a:solidFill>
            <a:srgbClr val="004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12713" eaLnBrk="1" hangingPunct="1">
              <a:spcBef>
                <a:spcPts val="1200"/>
              </a:spcBef>
              <a:spcAft>
                <a:spcPts val="0"/>
              </a:spcAft>
              <a:defRPr/>
            </a:pPr>
            <a:r>
              <a:rPr lang="en-US" sz="1100" b="1" dirty="0">
                <a:solidFill>
                  <a:schemeClr val="bg1"/>
                </a:solidFill>
                <a:latin typeface="Arial" panose="020B0604020202020204" pitchFamily="34" charset="0"/>
                <a:cs typeface="Arial" panose="020B0604020202020204" pitchFamily="34" charset="0"/>
              </a:rPr>
              <a:t>Reliable deployment</a:t>
            </a:r>
            <a:r>
              <a:rPr lang="en-US" sz="1100" dirty="0">
                <a:solidFill>
                  <a:schemeClr val="bg1"/>
                </a:solidFill>
                <a:latin typeface="Arial" panose="020B0604020202020204" pitchFamily="34" charset="0"/>
                <a:cs typeface="Arial" panose="020B0604020202020204" pitchFamily="34" charset="0"/>
              </a:rPr>
              <a:t>: </a:t>
            </a:r>
          </a:p>
          <a:p>
            <a:pPr marL="112713" eaLnBrk="1" hangingPunct="1">
              <a:spcBef>
                <a:spcPts val="0"/>
              </a:spcBef>
              <a:spcAft>
                <a:spcPts val="0"/>
              </a:spcAft>
              <a:defRPr/>
            </a:pPr>
            <a:r>
              <a:rPr lang="en-US" sz="1100" dirty="0">
                <a:solidFill>
                  <a:schemeClr val="bg1"/>
                </a:solidFill>
                <a:latin typeface="Arial" panose="020B0604020202020204" pitchFamily="34" charset="0"/>
                <a:cs typeface="Arial" panose="020B0604020202020204" pitchFamily="34" charset="0"/>
              </a:rPr>
              <a:t>We do this every day so, in addition to being fast and thorough, we avoid the common mistakes that can result from infrequent execution. </a:t>
            </a:r>
          </a:p>
        </p:txBody>
      </p:sp>
      <p:sp>
        <p:nvSpPr>
          <p:cNvPr id="14" name="Oval 13"/>
          <p:cNvSpPr/>
          <p:nvPr/>
        </p:nvSpPr>
        <p:spPr>
          <a:xfrm>
            <a:off x="231777" y="5579073"/>
            <a:ext cx="457200" cy="457200"/>
          </a:xfrm>
          <a:prstGeom prst="ellipse">
            <a:avLst/>
          </a:prstGeom>
          <a:solidFill>
            <a:srgbClr val="AAAAA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latin typeface="Arial" panose="020B0604020202020204" pitchFamily="34" charset="0"/>
                <a:cs typeface="Arial" panose="020B0604020202020204" pitchFamily="34" charset="0"/>
              </a:rPr>
              <a:t>1</a:t>
            </a:r>
          </a:p>
        </p:txBody>
      </p:sp>
      <p:sp>
        <p:nvSpPr>
          <p:cNvPr id="32" name="Rounded Rectangle 31"/>
          <p:cNvSpPr/>
          <p:nvPr/>
        </p:nvSpPr>
        <p:spPr>
          <a:xfrm>
            <a:off x="522288" y="6401399"/>
            <a:ext cx="2794000" cy="881062"/>
          </a:xfrm>
          <a:prstGeom prst="roundRect">
            <a:avLst>
              <a:gd name="adj" fmla="val 4461"/>
            </a:avLst>
          </a:prstGeom>
          <a:solidFill>
            <a:srgbClr val="004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12713" eaLnBrk="1" hangingPunct="1">
              <a:spcBef>
                <a:spcPts val="1200"/>
              </a:spcBef>
              <a:spcAft>
                <a:spcPts val="0"/>
              </a:spcAft>
              <a:defRPr/>
            </a:pPr>
            <a:r>
              <a:rPr lang="en-US" sz="1100" b="1" dirty="0">
                <a:solidFill>
                  <a:schemeClr val="bg1"/>
                </a:solidFill>
                <a:latin typeface="Arial" panose="020B0604020202020204" pitchFamily="34" charset="0"/>
                <a:cs typeface="Arial" panose="020B0604020202020204" pitchFamily="34" charset="0"/>
              </a:rPr>
              <a:t>Simplified engagement</a:t>
            </a:r>
            <a:r>
              <a:rPr lang="en-US" sz="1100" dirty="0">
                <a:solidFill>
                  <a:schemeClr val="bg1"/>
                </a:solidFill>
                <a:latin typeface="Arial" panose="020B0604020202020204" pitchFamily="34" charset="0"/>
                <a:cs typeface="Arial" panose="020B0604020202020204" pitchFamily="34" charset="0"/>
              </a:rPr>
              <a:t>: </a:t>
            </a:r>
          </a:p>
          <a:p>
            <a:pPr marL="112713" eaLnBrk="1" hangingPunct="1">
              <a:spcBef>
                <a:spcPts val="0"/>
              </a:spcBef>
              <a:spcAft>
                <a:spcPts val="0"/>
              </a:spcAft>
              <a:defRPr/>
            </a:pPr>
            <a:r>
              <a:rPr lang="en-US" sz="1100" dirty="0">
                <a:solidFill>
                  <a:schemeClr val="bg1"/>
                </a:solidFill>
                <a:latin typeface="Arial" panose="020B0604020202020204" pitchFamily="34" charset="0"/>
                <a:cs typeface="Arial" panose="020B0604020202020204" pitchFamily="34" charset="0"/>
              </a:rPr>
              <a:t>Service is SKU and Go via </a:t>
            </a:r>
            <a:r>
              <a:rPr lang="en-US" sz="1100" dirty="0" err="1">
                <a:solidFill>
                  <a:schemeClr val="bg1"/>
                </a:solidFill>
                <a:latin typeface="Arial" panose="020B0604020202020204" pitchFamily="34" charset="0"/>
                <a:cs typeface="Arial" panose="020B0604020202020204" pitchFamily="34" charset="0"/>
              </a:rPr>
              <a:t>TechDirect</a:t>
            </a:r>
            <a:r>
              <a:rPr lang="en-US" sz="1100" dirty="0">
                <a:solidFill>
                  <a:schemeClr val="bg1"/>
                </a:solidFill>
                <a:latin typeface="Arial" panose="020B0604020202020204" pitchFamily="34" charset="0"/>
                <a:cs typeface="Arial" panose="020B0604020202020204" pitchFamily="34" charset="0"/>
              </a:rPr>
              <a:t>.  Intake and execution are at customer’s convenience and control. </a:t>
            </a:r>
          </a:p>
        </p:txBody>
      </p:sp>
      <p:sp>
        <p:nvSpPr>
          <p:cNvPr id="33" name="Oval 32"/>
          <p:cNvSpPr/>
          <p:nvPr/>
        </p:nvSpPr>
        <p:spPr>
          <a:xfrm>
            <a:off x="231777" y="6581420"/>
            <a:ext cx="457200" cy="457200"/>
          </a:xfrm>
          <a:prstGeom prst="ellipse">
            <a:avLst/>
          </a:prstGeom>
          <a:solidFill>
            <a:srgbClr val="AAAAA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latin typeface="Arial" panose="020B0604020202020204" pitchFamily="34" charset="0"/>
                <a:cs typeface="Arial" panose="020B0604020202020204" pitchFamily="34" charset="0"/>
              </a:rPr>
              <a:t>2</a:t>
            </a:r>
          </a:p>
        </p:txBody>
      </p:sp>
      <p:sp>
        <p:nvSpPr>
          <p:cNvPr id="22" name="TextBox 6"/>
          <p:cNvSpPr txBox="1">
            <a:spLocks noChangeArrowheads="1"/>
          </p:cNvSpPr>
          <p:nvPr/>
        </p:nvSpPr>
        <p:spPr bwMode="auto">
          <a:xfrm>
            <a:off x="272002" y="115755"/>
            <a:ext cx="80795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defTabSz="10175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defTabSz="10175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defTabSz="10175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defTabSz="10175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eaLnBrk="1" hangingPunct="1">
              <a:spcBef>
                <a:spcPct val="0"/>
              </a:spcBef>
              <a:buFontTx/>
              <a:buNone/>
            </a:pPr>
            <a:r>
              <a:rPr lang="en-US" altLang="en-US" sz="2800" b="1" dirty="0" err="1">
                <a:solidFill>
                  <a:srgbClr val="00447C"/>
                </a:solidFill>
                <a:latin typeface="Arial" panose="020B0604020202020204" pitchFamily="34" charset="0"/>
                <a:cs typeface="Arial" panose="020B0604020202020204" pitchFamily="34" charset="0"/>
              </a:rPr>
              <a:t>ProDeploy</a:t>
            </a:r>
            <a:r>
              <a:rPr lang="en-US" altLang="en-US" sz="2800" b="1" dirty="0">
                <a:solidFill>
                  <a:srgbClr val="00447C"/>
                </a:solidFill>
                <a:latin typeface="Arial" panose="020B0604020202020204" pitchFamily="34" charset="0"/>
                <a:cs typeface="Arial" panose="020B0604020202020204" pitchFamily="34" charset="0"/>
              </a:rPr>
              <a:t> Client </a:t>
            </a:r>
            <a:r>
              <a:rPr lang="en-US" altLang="en-US" sz="2800" b="1" dirty="0" err="1">
                <a:solidFill>
                  <a:srgbClr val="00447C"/>
                </a:solidFill>
                <a:latin typeface="Arial" panose="020B0604020202020204" pitchFamily="34" charset="0"/>
                <a:cs typeface="Arial" panose="020B0604020202020204" pitchFamily="34" charset="0"/>
              </a:rPr>
              <a:t>SuiteꟷPartner</a:t>
            </a:r>
            <a:r>
              <a:rPr lang="en-US" altLang="en-US" sz="2800" b="1" dirty="0">
                <a:solidFill>
                  <a:srgbClr val="00447C"/>
                </a:solidFill>
                <a:latin typeface="Arial" panose="020B0604020202020204" pitchFamily="34" charset="0"/>
                <a:cs typeface="Arial" panose="020B0604020202020204" pitchFamily="34" charset="0"/>
              </a:rPr>
              <a:t> Sales Card</a:t>
            </a:r>
          </a:p>
        </p:txBody>
      </p:sp>
      <p:sp>
        <p:nvSpPr>
          <p:cNvPr id="24" name="TextBox 23"/>
          <p:cNvSpPr txBox="1"/>
          <p:nvPr/>
        </p:nvSpPr>
        <p:spPr>
          <a:xfrm>
            <a:off x="3489059" y="883642"/>
            <a:ext cx="6504762" cy="2910149"/>
          </a:xfrm>
          <a:prstGeom prst="rect">
            <a:avLst/>
          </a:prstGeom>
          <a:noFill/>
        </p:spPr>
        <p:txBody>
          <a:bodyPr wrap="square" rtlCol="0">
            <a:noAutofit/>
          </a:bodyPr>
          <a:lstStyle/>
          <a:p>
            <a:pPr>
              <a:lnSpc>
                <a:spcPct val="90000"/>
              </a:lnSpc>
              <a:spcBef>
                <a:spcPts val="0"/>
              </a:spcBef>
              <a:spcAft>
                <a:spcPts val="0"/>
              </a:spcAft>
              <a:buClr>
                <a:srgbClr val="0085C3"/>
              </a:buClr>
            </a:pPr>
            <a:r>
              <a:rPr lang="en-US" sz="1100" b="1" dirty="0">
                <a:solidFill>
                  <a:srgbClr val="444444"/>
                </a:solidFill>
                <a:cs typeface="Arial" panose="020B0604020202020204" pitchFamily="34" charset="0"/>
              </a:rPr>
              <a:t>Basic Deployment </a:t>
            </a:r>
            <a:r>
              <a:rPr lang="en-US" sz="1100" dirty="0">
                <a:solidFill>
                  <a:srgbClr val="444444"/>
                </a:solidFill>
                <a:cs typeface="Arial" panose="020B0604020202020204" pitchFamily="34" charset="0"/>
              </a:rPr>
              <a:t>– critical configuration and asset tracking.</a:t>
            </a:r>
            <a:endParaRPr lang="en-US" sz="1100" dirty="0">
              <a:solidFill>
                <a:srgbClr val="444444"/>
              </a:solidFill>
              <a:ea typeface="Museo Sans For Dell" pitchFamily="2" charset="0"/>
              <a:cs typeface="Arial" panose="020B0604020202020204" pitchFamily="34" charset="0"/>
            </a:endParaRPr>
          </a:p>
          <a:p>
            <a:pPr>
              <a:lnSpc>
                <a:spcPct val="90000"/>
              </a:lnSpc>
              <a:spcBef>
                <a:spcPts val="0"/>
              </a:spcBef>
              <a:spcAft>
                <a:spcPts val="0"/>
              </a:spcAft>
              <a:buClr>
                <a:srgbClr val="0085C3"/>
              </a:buClr>
            </a:pPr>
            <a:r>
              <a:rPr lang="en-US" sz="1100" dirty="0">
                <a:solidFill>
                  <a:srgbClr val="444444"/>
                </a:solidFill>
                <a:ea typeface="Museo Sans For Dell" pitchFamily="2" charset="0"/>
                <a:cs typeface="Arial" panose="020B0604020202020204" pitchFamily="34" charset="0"/>
              </a:rPr>
              <a:t>Basic Deployment saves you time and resources by having systems arrive with BIOS configured, asset tags and box labels applied and ready for you to install. You can even add imaging or Provisioning for VMware Workspace ONE*.  </a:t>
            </a:r>
          </a:p>
          <a:p>
            <a:pPr>
              <a:lnSpc>
                <a:spcPct val="90000"/>
              </a:lnSpc>
              <a:spcBef>
                <a:spcPts val="0"/>
              </a:spcBef>
              <a:spcAft>
                <a:spcPts val="0"/>
              </a:spcAft>
              <a:buClr>
                <a:srgbClr val="0085C3"/>
              </a:buClr>
            </a:pPr>
            <a:endParaRPr lang="en-US" sz="1100" dirty="0">
              <a:solidFill>
                <a:srgbClr val="444444"/>
              </a:solidFill>
              <a:ea typeface="Museo Sans For Dell" pitchFamily="2" charset="0"/>
              <a:cs typeface="Arial" panose="020B0604020202020204" pitchFamily="34" charset="0"/>
            </a:endParaRPr>
          </a:p>
          <a:p>
            <a:pPr>
              <a:lnSpc>
                <a:spcPct val="90000"/>
              </a:lnSpc>
              <a:spcBef>
                <a:spcPts val="0"/>
              </a:spcBef>
              <a:spcAft>
                <a:spcPts val="0"/>
              </a:spcAft>
              <a:buClr>
                <a:srgbClr val="0085C3"/>
              </a:buClr>
            </a:pPr>
            <a:r>
              <a:rPr lang="en-US" sz="1100" b="1" dirty="0" err="1">
                <a:solidFill>
                  <a:srgbClr val="444444"/>
                </a:solidFill>
                <a:cs typeface="Arial" panose="020B0604020202020204" pitchFamily="34" charset="0"/>
              </a:rPr>
              <a:t>ProDeploy</a:t>
            </a:r>
            <a:r>
              <a:rPr lang="en-US" sz="1100" b="1" dirty="0">
                <a:solidFill>
                  <a:srgbClr val="444444"/>
                </a:solidFill>
                <a:cs typeface="Arial" panose="020B0604020202020204" pitchFamily="34" charset="0"/>
              </a:rPr>
              <a:t> </a:t>
            </a:r>
            <a:r>
              <a:rPr lang="en-US" sz="1100" dirty="0">
                <a:solidFill>
                  <a:srgbClr val="444444"/>
                </a:solidFill>
                <a:cs typeface="Arial" panose="020B0604020202020204" pitchFamily="34" charset="0"/>
              </a:rPr>
              <a:t>– critical configuration, asset tracking and 24x7 installation.</a:t>
            </a:r>
            <a:endParaRPr lang="en-US" sz="1100" b="1" dirty="0">
              <a:solidFill>
                <a:srgbClr val="444444"/>
              </a:solidFill>
              <a:cs typeface="Arial" panose="020B0604020202020204" pitchFamily="34" charset="0"/>
            </a:endParaRPr>
          </a:p>
          <a:p>
            <a:pPr lvl="0">
              <a:lnSpc>
                <a:spcPct val="90000"/>
              </a:lnSpc>
              <a:spcBef>
                <a:spcPts val="0"/>
              </a:spcBef>
              <a:spcAft>
                <a:spcPts val="0"/>
              </a:spcAft>
              <a:buClr>
                <a:srgbClr val="0085C3"/>
              </a:buClr>
            </a:pPr>
            <a:r>
              <a:rPr lang="en-US" sz="1100" dirty="0">
                <a:solidFill>
                  <a:srgbClr val="444444"/>
                </a:solidFill>
                <a:ea typeface="Museo Sans For Dell" pitchFamily="2" charset="0"/>
                <a:cs typeface="Arial" panose="020B0604020202020204" pitchFamily="34" charset="0"/>
              </a:rPr>
              <a:t>Direct every detail of your deployment with </a:t>
            </a:r>
            <a:r>
              <a:rPr lang="en-US" sz="1100" dirty="0" err="1">
                <a:solidFill>
                  <a:srgbClr val="444444"/>
                </a:solidFill>
                <a:ea typeface="Museo Sans For Dell" pitchFamily="2" charset="0"/>
                <a:cs typeface="Arial" panose="020B0604020202020204" pitchFamily="34" charset="0"/>
              </a:rPr>
              <a:t>TechDirect</a:t>
            </a:r>
            <a:r>
              <a:rPr lang="en-US" sz="1100" dirty="0">
                <a:solidFill>
                  <a:srgbClr val="444444"/>
                </a:solidFill>
                <a:ea typeface="Museo Sans For Dell" pitchFamily="2" charset="0"/>
                <a:cs typeface="Arial" panose="020B0604020202020204" pitchFamily="34" charset="0"/>
              </a:rPr>
              <a:t>. You’ll experience a shift from a labor-intensive implementation to light-touch deployment, enabled by robust upfront planning. And 24x7 onsite installation reduces impact to end-user productivity.  </a:t>
            </a:r>
          </a:p>
          <a:p>
            <a:pPr>
              <a:lnSpc>
                <a:spcPct val="90000"/>
              </a:lnSpc>
              <a:spcBef>
                <a:spcPts val="0"/>
              </a:spcBef>
              <a:spcAft>
                <a:spcPts val="0"/>
              </a:spcAft>
              <a:buClr>
                <a:srgbClr val="0085C3"/>
              </a:buClr>
            </a:pPr>
            <a:endParaRPr lang="en-US" sz="1100" b="1" dirty="0">
              <a:solidFill>
                <a:srgbClr val="444444"/>
              </a:solidFill>
              <a:cs typeface="Arial" panose="020B0604020202020204" pitchFamily="34" charset="0"/>
            </a:endParaRPr>
          </a:p>
          <a:p>
            <a:pPr>
              <a:lnSpc>
                <a:spcPct val="90000"/>
              </a:lnSpc>
              <a:spcBef>
                <a:spcPts val="0"/>
              </a:spcBef>
              <a:spcAft>
                <a:spcPts val="0"/>
              </a:spcAft>
              <a:buClr>
                <a:srgbClr val="0085C3"/>
              </a:buClr>
            </a:pPr>
            <a:r>
              <a:rPr lang="en-US" sz="1100" b="1" dirty="0">
                <a:solidFill>
                  <a:srgbClr val="444444"/>
                </a:solidFill>
                <a:cs typeface="Arial" panose="020B0604020202020204" pitchFamily="34" charset="0"/>
              </a:rPr>
              <a:t>ProDeploy Plus </a:t>
            </a:r>
            <a:r>
              <a:rPr lang="en-US" sz="1100" dirty="0">
                <a:solidFill>
                  <a:srgbClr val="444444"/>
                </a:solidFill>
                <a:cs typeface="Arial" panose="020B0604020202020204" pitchFamily="34" charset="0"/>
              </a:rPr>
              <a:t>– critical configuration, asset tracking, and 24x7 installation with data migration. </a:t>
            </a:r>
            <a:r>
              <a:rPr lang="en-US" sz="1100" dirty="0">
                <a:solidFill>
                  <a:srgbClr val="444444"/>
                </a:solidFill>
                <a:ea typeface="Museo Sans For Dell" pitchFamily="2" charset="0"/>
                <a:cs typeface="Arial" panose="020B0604020202020204" pitchFamily="34" charset="0"/>
              </a:rPr>
              <a:t>This end-to-end service including every task required to get new PCs from factory to desk, up and running fast. Direct every detail of your deployment with </a:t>
            </a:r>
            <a:r>
              <a:rPr lang="en-US" sz="1100" dirty="0" err="1">
                <a:solidFill>
                  <a:srgbClr val="444444"/>
                </a:solidFill>
                <a:ea typeface="Museo Sans For Dell" pitchFamily="2" charset="0"/>
                <a:cs typeface="Arial" panose="020B0604020202020204" pitchFamily="34" charset="0"/>
              </a:rPr>
              <a:t>TechDirect</a:t>
            </a:r>
            <a:r>
              <a:rPr lang="en-US" sz="1100" dirty="0">
                <a:solidFill>
                  <a:srgbClr val="444444"/>
                </a:solidFill>
                <a:ea typeface="Museo Sans For Dell" pitchFamily="2" charset="0"/>
                <a:cs typeface="Arial" panose="020B0604020202020204" pitchFamily="34" charset="0"/>
              </a:rPr>
              <a:t> and gain an unprecedented level of control, automation and simplicity. We provide 24x7 onsite installation, migrate data to the new system and wipe it from the legacy system. Combined with 30-day post deployment support, these robust features reduces IT staff effort and minimizes end-user downtime.</a:t>
            </a:r>
          </a:p>
        </p:txBody>
      </p:sp>
      <p:cxnSp>
        <p:nvCxnSpPr>
          <p:cNvPr id="25" name="Straight Connector 24"/>
          <p:cNvCxnSpPr/>
          <p:nvPr/>
        </p:nvCxnSpPr>
        <p:spPr>
          <a:xfrm rot="16200000">
            <a:off x="6721435" y="451068"/>
            <a:ext cx="0" cy="6309360"/>
          </a:xfrm>
          <a:prstGeom prst="line">
            <a:avLst/>
          </a:prstGeom>
          <a:ln>
            <a:solidFill>
              <a:srgbClr val="6EA204"/>
            </a:solidFill>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val="1212135797"/>
              </p:ext>
            </p:extLst>
          </p:nvPr>
        </p:nvGraphicFramePr>
        <p:xfrm>
          <a:off x="3607196" y="4242704"/>
          <a:ext cx="6231467" cy="3139440"/>
        </p:xfrm>
        <a:graphic>
          <a:graphicData uri="http://schemas.openxmlformats.org/drawingml/2006/table">
            <a:tbl>
              <a:tblPr firstRow="1" bandRow="1">
                <a:tableStyleId>{5C22544A-7EE6-4342-B048-85BDC9FD1C3A}</a:tableStyleId>
              </a:tblPr>
              <a:tblGrid>
                <a:gridCol w="1341704">
                  <a:extLst>
                    <a:ext uri="{9D8B030D-6E8A-4147-A177-3AD203B41FA5}">
                      <a16:colId xmlns:a16="http://schemas.microsoft.com/office/drawing/2014/main" val="20000"/>
                    </a:ext>
                  </a:extLst>
                </a:gridCol>
                <a:gridCol w="4889763">
                  <a:extLst>
                    <a:ext uri="{9D8B030D-6E8A-4147-A177-3AD203B41FA5}">
                      <a16:colId xmlns:a16="http://schemas.microsoft.com/office/drawing/2014/main" val="20001"/>
                    </a:ext>
                  </a:extLst>
                </a:gridCol>
              </a:tblGrid>
              <a:tr h="281004">
                <a:tc>
                  <a:txBody>
                    <a:bodyPr/>
                    <a:lstStyle/>
                    <a:p>
                      <a:r>
                        <a:rPr lang="en-US" sz="1100" dirty="0" err="1">
                          <a:latin typeface="Arial" panose="020B0604020202020204" pitchFamily="34" charset="0"/>
                          <a:cs typeface="Arial" panose="020B0604020202020204" pitchFamily="34" charset="0"/>
                        </a:rPr>
                        <a:t>ProDeploy</a:t>
                      </a:r>
                      <a:r>
                        <a:rPr lang="en-US" sz="1100" dirty="0">
                          <a:latin typeface="Arial" panose="020B0604020202020204" pitchFamily="34" charset="0"/>
                          <a:cs typeface="Arial" panose="020B0604020202020204" pitchFamily="34" charset="0"/>
                        </a:rPr>
                        <a:t> Client Suite</a:t>
                      </a:r>
                    </a:p>
                  </a:txBody>
                  <a:tcPr>
                    <a:solidFill>
                      <a:srgbClr val="00447C"/>
                    </a:solidFill>
                  </a:tcPr>
                </a:tc>
                <a:tc>
                  <a:txBody>
                    <a:bodyPr/>
                    <a:lstStyle/>
                    <a:p>
                      <a:r>
                        <a:rPr lang="en-US" sz="1800" b="1" dirty="0">
                          <a:latin typeface="Arial" panose="020B0604020202020204" pitchFamily="34" charset="0"/>
                          <a:cs typeface="Arial" panose="020B0604020202020204" pitchFamily="34" charset="0"/>
                        </a:rPr>
                        <a:t>Listen</a:t>
                      </a:r>
                      <a:r>
                        <a:rPr lang="en-US" sz="1800" b="1" baseline="0" dirty="0">
                          <a:latin typeface="Arial" panose="020B0604020202020204" pitchFamily="34" charset="0"/>
                          <a:cs typeface="Arial" panose="020B0604020202020204" pitchFamily="34" charset="0"/>
                        </a:rPr>
                        <a:t> for</a:t>
                      </a:r>
                      <a:endParaRPr lang="en-US" sz="1800" b="1" dirty="0">
                        <a:latin typeface="Arial" panose="020B0604020202020204" pitchFamily="34" charset="0"/>
                        <a:cs typeface="Arial" panose="020B0604020202020204" pitchFamily="34" charset="0"/>
                      </a:endParaRPr>
                    </a:p>
                  </a:txBody>
                  <a:tcPr>
                    <a:solidFill>
                      <a:srgbClr val="00447C"/>
                    </a:solidFill>
                  </a:tcPr>
                </a:tc>
                <a:extLst>
                  <a:ext uri="{0D108BD9-81ED-4DB2-BD59-A6C34878D82A}">
                    <a16:rowId xmlns:a16="http://schemas.microsoft.com/office/drawing/2014/main" val="10000"/>
                  </a:ext>
                </a:extLst>
              </a:tr>
              <a:tr h="370840">
                <a:tc>
                  <a:txBody>
                    <a:bodyPr/>
                    <a:lstStyle/>
                    <a:p>
                      <a:r>
                        <a:rPr lang="en-US" sz="1100" dirty="0" err="1">
                          <a:solidFill>
                            <a:srgbClr val="444444"/>
                          </a:solidFill>
                          <a:latin typeface="Arial" panose="020B0604020202020204" pitchFamily="34" charset="0"/>
                          <a:cs typeface="Arial" panose="020B0604020202020204" pitchFamily="34" charset="0"/>
                        </a:rPr>
                        <a:t>ProDeploy</a:t>
                      </a:r>
                      <a:r>
                        <a:rPr lang="en-US" sz="1100" baseline="0" dirty="0">
                          <a:solidFill>
                            <a:srgbClr val="444444"/>
                          </a:solidFill>
                          <a:latin typeface="Arial" panose="020B0604020202020204" pitchFamily="34" charset="0"/>
                          <a:cs typeface="Arial" panose="020B0604020202020204" pitchFamily="34" charset="0"/>
                        </a:rPr>
                        <a:t> Plus</a:t>
                      </a:r>
                      <a:endParaRPr lang="en-US" sz="1100" dirty="0">
                        <a:solidFill>
                          <a:srgbClr val="444444"/>
                        </a:solidFill>
                        <a:latin typeface="Arial" panose="020B0604020202020204" pitchFamily="34" charset="0"/>
                        <a:cs typeface="Arial" panose="020B0604020202020204" pitchFamily="34" charset="0"/>
                      </a:endParaRPr>
                    </a:p>
                  </a:txBody>
                  <a:tcPr anchor="ctr">
                    <a:solidFill>
                      <a:srgbClr val="EEEEEE"/>
                    </a:solidFill>
                  </a:tcPr>
                </a:tc>
                <a:tc>
                  <a:txBody>
                    <a:bodyPr/>
                    <a:lstStyle/>
                    <a:p>
                      <a:pPr marL="169863" indent="-169863">
                        <a:buFont typeface="Arial" panose="020B0604020202020204" pitchFamily="34" charset="0"/>
                        <a:buChar char="•"/>
                      </a:pPr>
                      <a:r>
                        <a:rPr lang="en-US" sz="1100" dirty="0">
                          <a:solidFill>
                            <a:srgbClr val="444444"/>
                          </a:solidFill>
                          <a:latin typeface="Arial" panose="020B0604020202020204" pitchFamily="34" charset="0"/>
                          <a:cs typeface="Arial" panose="020B0604020202020204" pitchFamily="34" charset="0"/>
                        </a:rPr>
                        <a:t>Customer is using system management software such as Microsoft Endpoint Manager or MDT</a:t>
                      </a:r>
                    </a:p>
                    <a:p>
                      <a:pPr marL="169863" indent="-169863">
                        <a:buFont typeface="Arial" panose="020B0604020202020204" pitchFamily="34" charset="0"/>
                        <a:buChar char="•"/>
                      </a:pPr>
                      <a:r>
                        <a:rPr lang="en-US" sz="1100" dirty="0">
                          <a:solidFill>
                            <a:srgbClr val="444444"/>
                          </a:solidFill>
                          <a:latin typeface="Arial" panose="020B0604020202020204" pitchFamily="34" charset="0"/>
                          <a:cs typeface="Arial" panose="020B0604020202020204" pitchFamily="34" charset="0"/>
                        </a:rPr>
                        <a:t>Customer needs data migration</a:t>
                      </a:r>
                    </a:p>
                  </a:txBody>
                  <a:tcPr anchor="ctr">
                    <a:solidFill>
                      <a:srgbClr val="EEEEEE"/>
                    </a:solidFill>
                  </a:tcPr>
                </a:tc>
                <a:extLst>
                  <a:ext uri="{0D108BD9-81ED-4DB2-BD59-A6C34878D82A}">
                    <a16:rowId xmlns:a16="http://schemas.microsoft.com/office/drawing/2014/main" val="10001"/>
                  </a:ext>
                </a:extLst>
              </a:tr>
              <a:tr h="370840">
                <a:tc>
                  <a:txBody>
                    <a:bodyPr/>
                    <a:lstStyle/>
                    <a:p>
                      <a:r>
                        <a:rPr lang="en-US" sz="1100" dirty="0" err="1">
                          <a:solidFill>
                            <a:srgbClr val="444444"/>
                          </a:solidFill>
                          <a:latin typeface="Arial" panose="020B0604020202020204" pitchFamily="34" charset="0"/>
                          <a:cs typeface="Arial" panose="020B0604020202020204" pitchFamily="34" charset="0"/>
                        </a:rPr>
                        <a:t>ProDeploy</a:t>
                      </a:r>
                      <a:endParaRPr lang="en-US" sz="1100" dirty="0">
                        <a:solidFill>
                          <a:srgbClr val="444444"/>
                        </a:solidFill>
                        <a:latin typeface="Arial" panose="020B0604020202020204" pitchFamily="34" charset="0"/>
                        <a:cs typeface="Arial" panose="020B0604020202020204" pitchFamily="34" charset="0"/>
                      </a:endParaRPr>
                    </a:p>
                  </a:txBody>
                  <a:tcPr anchor="ctr">
                    <a:solidFill>
                      <a:srgbClr val="C8C9C7"/>
                    </a:solidFill>
                  </a:tcPr>
                </a:tc>
                <a:tc>
                  <a:txBody>
                    <a:bodyPr/>
                    <a:lstStyle/>
                    <a:p>
                      <a:pPr marL="0" indent="0">
                        <a:buFont typeface="Arial" panose="020B0604020202020204" pitchFamily="34" charset="0"/>
                        <a:buNone/>
                      </a:pPr>
                      <a:r>
                        <a:rPr lang="en-US" sz="1100" dirty="0">
                          <a:solidFill>
                            <a:srgbClr val="444444"/>
                          </a:solidFill>
                          <a:latin typeface="Arial" panose="020B0604020202020204" pitchFamily="34" charset="0"/>
                          <a:cs typeface="Arial" panose="020B0604020202020204" pitchFamily="34" charset="0"/>
                        </a:rPr>
                        <a:t>Customer needs a configuration services bundle, as well as on-site installation</a:t>
                      </a:r>
                    </a:p>
                  </a:txBody>
                  <a:tcPr anchor="ctr">
                    <a:solidFill>
                      <a:srgbClr val="C8C9C7"/>
                    </a:solidFill>
                  </a:tcPr>
                </a:tc>
                <a:extLst>
                  <a:ext uri="{0D108BD9-81ED-4DB2-BD59-A6C34878D82A}">
                    <a16:rowId xmlns:a16="http://schemas.microsoft.com/office/drawing/2014/main" val="10002"/>
                  </a:ext>
                </a:extLst>
              </a:tr>
              <a:tr h="370840">
                <a:tc>
                  <a:txBody>
                    <a:bodyPr/>
                    <a:lstStyle/>
                    <a:p>
                      <a:r>
                        <a:rPr lang="en-US" sz="1100" dirty="0">
                          <a:solidFill>
                            <a:srgbClr val="444444"/>
                          </a:solidFill>
                          <a:latin typeface="Arial" panose="020B0604020202020204" pitchFamily="34" charset="0"/>
                          <a:cs typeface="Arial" panose="020B0604020202020204" pitchFamily="34" charset="0"/>
                        </a:rPr>
                        <a:t>Basic Deployment</a:t>
                      </a:r>
                    </a:p>
                  </a:txBody>
                  <a:tcPr anchor="ctr">
                    <a:solidFill>
                      <a:srgbClr val="EEEEEE"/>
                    </a:solidFill>
                  </a:tcPr>
                </a:tc>
                <a:tc>
                  <a:txBody>
                    <a:bodyPr/>
                    <a:lstStyle/>
                    <a:p>
                      <a:pPr marL="171450" marR="0" lvl="0" indent="-1714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solidFill>
                            <a:srgbClr val="444444"/>
                          </a:solidFill>
                          <a:latin typeface="Arial" panose="020B0604020202020204" pitchFamily="34" charset="0"/>
                          <a:cs typeface="Arial" panose="020B0604020202020204" pitchFamily="34" charset="0"/>
                        </a:rPr>
                        <a:t>None of the above apply or customer has staff dedicated to deployment.</a:t>
                      </a:r>
                      <a:r>
                        <a:rPr lang="en-US" sz="1100" baseline="0" dirty="0">
                          <a:solidFill>
                            <a:srgbClr val="444444"/>
                          </a:solidFill>
                          <a:latin typeface="Arial" panose="020B0604020202020204" pitchFamily="34" charset="0"/>
                          <a:cs typeface="Arial" panose="020B0604020202020204" pitchFamily="34" charset="0"/>
                        </a:rPr>
                        <a:t> </a:t>
                      </a:r>
                      <a:endParaRPr lang="en-US" sz="1100" dirty="0">
                        <a:solidFill>
                          <a:srgbClr val="444444"/>
                        </a:solidFill>
                        <a:latin typeface="Arial" panose="020B0604020202020204" pitchFamily="34" charset="0"/>
                        <a:cs typeface="Arial" panose="020B0604020202020204" pitchFamily="34" charset="0"/>
                      </a:endParaRPr>
                    </a:p>
                    <a:p>
                      <a:pPr marL="169863" lvl="0" indent="-169863">
                        <a:buFont typeface="Arial" panose="020B0604020202020204" pitchFamily="34" charset="0"/>
                        <a:buChar char="•"/>
                      </a:pPr>
                      <a:r>
                        <a:rPr lang="en-US" sz="1100" dirty="0">
                          <a:solidFill>
                            <a:srgbClr val="444444"/>
                          </a:solidFill>
                          <a:latin typeface="Arial" panose="020B0604020202020204" pitchFamily="34" charset="0"/>
                          <a:cs typeface="Arial" panose="020B0604020202020204" pitchFamily="34" charset="0"/>
                        </a:rPr>
                        <a:t>Customer</a:t>
                      </a:r>
                      <a:r>
                        <a:rPr lang="en-US" sz="1100" baseline="0" dirty="0">
                          <a:solidFill>
                            <a:srgbClr val="444444"/>
                          </a:solidFill>
                          <a:latin typeface="Arial" panose="020B0604020202020204" pitchFamily="34" charset="0"/>
                          <a:cs typeface="Arial" panose="020B0604020202020204" pitchFamily="34" charset="0"/>
                        </a:rPr>
                        <a:t> is already buying three of the following five:</a:t>
                      </a:r>
                    </a:p>
                    <a:p>
                      <a:pPr marL="627063" lvl="1" indent="-169863">
                        <a:buFont typeface="Wingdings" panose="05000000000000000000" pitchFamily="2" charset="2"/>
                        <a:buChar char="ü"/>
                      </a:pPr>
                      <a:r>
                        <a:rPr lang="en-US" sz="1100" baseline="0" dirty="0">
                          <a:solidFill>
                            <a:srgbClr val="444444"/>
                          </a:solidFill>
                          <a:latin typeface="Arial" panose="020B0604020202020204" pitchFamily="34" charset="0"/>
                          <a:cs typeface="Arial" panose="020B0604020202020204" pitchFamily="34" charset="0"/>
                        </a:rPr>
                        <a:t>BIOS configuration</a:t>
                      </a:r>
                    </a:p>
                    <a:p>
                      <a:pPr marL="627063" lvl="1" indent="-169863">
                        <a:buFont typeface="Wingdings" panose="05000000000000000000" pitchFamily="2" charset="2"/>
                        <a:buChar char="ü"/>
                      </a:pPr>
                      <a:r>
                        <a:rPr lang="en-US" sz="1100" baseline="0" dirty="0">
                          <a:solidFill>
                            <a:srgbClr val="444444"/>
                          </a:solidFill>
                          <a:latin typeface="Arial" panose="020B0604020202020204" pitchFamily="34" charset="0"/>
                          <a:cs typeface="Arial" panose="020B0604020202020204" pitchFamily="34" charset="0"/>
                        </a:rPr>
                        <a:t>Box labels</a:t>
                      </a:r>
                    </a:p>
                    <a:p>
                      <a:pPr marL="627063" lvl="1" indent="-169863">
                        <a:buFont typeface="Wingdings" panose="05000000000000000000" pitchFamily="2" charset="2"/>
                        <a:buChar char="ü"/>
                      </a:pPr>
                      <a:r>
                        <a:rPr lang="en-US" sz="1100" baseline="0" dirty="0">
                          <a:solidFill>
                            <a:srgbClr val="444444"/>
                          </a:solidFill>
                          <a:latin typeface="Arial" panose="020B0604020202020204" pitchFamily="34" charset="0"/>
                          <a:cs typeface="Arial" panose="020B0604020202020204" pitchFamily="34" charset="0"/>
                        </a:rPr>
                        <a:t>Asset Tagging</a:t>
                      </a:r>
                    </a:p>
                    <a:p>
                      <a:pPr marL="627063" lvl="1" indent="-169863">
                        <a:buFont typeface="Wingdings" panose="05000000000000000000" pitchFamily="2" charset="2"/>
                        <a:buChar char="ü"/>
                      </a:pPr>
                      <a:r>
                        <a:rPr lang="en-US" sz="1100" baseline="0" dirty="0">
                          <a:solidFill>
                            <a:srgbClr val="444444"/>
                          </a:solidFill>
                          <a:latin typeface="Arial" panose="020B0604020202020204" pitchFamily="34" charset="0"/>
                          <a:cs typeface="Arial" panose="020B0604020202020204" pitchFamily="34" charset="0"/>
                        </a:rPr>
                        <a:t>Asset Reporting</a:t>
                      </a:r>
                    </a:p>
                    <a:p>
                      <a:pPr marL="627063" lvl="1" indent="-169863">
                        <a:buFont typeface="Wingdings" panose="05000000000000000000" pitchFamily="2" charset="2"/>
                        <a:buChar char="ü"/>
                      </a:pPr>
                      <a:r>
                        <a:rPr lang="en-US" sz="1100" baseline="0" dirty="0">
                          <a:solidFill>
                            <a:srgbClr val="444444"/>
                          </a:solidFill>
                          <a:latin typeface="Arial" panose="020B0604020202020204" pitchFamily="34" charset="0"/>
                          <a:cs typeface="Arial" panose="020B0604020202020204" pitchFamily="34" charset="0"/>
                        </a:rPr>
                        <a:t>Imaging or Provisioning</a:t>
                      </a:r>
                    </a:p>
                  </a:txBody>
                  <a:tcPr anchor="ctr">
                    <a:solidFill>
                      <a:srgbClr val="EEEEEE"/>
                    </a:solidFill>
                  </a:tcPr>
                </a:tc>
                <a:extLst>
                  <a:ext uri="{0D108BD9-81ED-4DB2-BD59-A6C34878D82A}">
                    <a16:rowId xmlns:a16="http://schemas.microsoft.com/office/drawing/2014/main" val="10003"/>
                  </a:ext>
                </a:extLst>
              </a:tr>
              <a:tr h="370840">
                <a:tc gridSpan="2">
                  <a:txBody>
                    <a:bodyPr/>
                    <a:lstStyle/>
                    <a:p>
                      <a:pPr marL="0" lvl="1" indent="0">
                        <a:buFont typeface="Wingdings" panose="05000000000000000000" pitchFamily="2" charset="2"/>
                        <a:buNone/>
                      </a:pPr>
                      <a:r>
                        <a:rPr lang="en-US" sz="1100" baseline="0" dirty="0">
                          <a:solidFill>
                            <a:srgbClr val="444444"/>
                          </a:solidFill>
                          <a:latin typeface="Arial" panose="020B0604020202020204" pitchFamily="34" charset="0"/>
                          <a:cs typeface="Arial" panose="020B0604020202020204" pitchFamily="34" charset="0"/>
                        </a:rPr>
                        <a:t>Imaging and Provisioning are equal to two Configuration Services; so, if customer is buying one of those plus one Configuration Services, Basic Deployment is a better choice.</a:t>
                      </a:r>
                    </a:p>
                  </a:txBody>
                  <a:tcPr>
                    <a:solidFill>
                      <a:srgbClr val="EEEEEE"/>
                    </a:solidFill>
                  </a:tcPr>
                </a:tc>
                <a:tc hMerge="1">
                  <a:txBody>
                    <a:bodyPr/>
                    <a:lstStyle/>
                    <a:p>
                      <a:pPr marL="627063" lvl="1" indent="-169863">
                        <a:buFont typeface="Wingdings" panose="05000000000000000000" pitchFamily="2" charset="2"/>
                        <a:buChar char="ü"/>
                      </a:pPr>
                      <a:endParaRPr lang="en-US" sz="1100" baseline="0" dirty="0">
                        <a:solidFill>
                          <a:srgbClr val="444444"/>
                        </a:solidFill>
                        <a:latin typeface="Arial" panose="020B0604020202020204" pitchFamily="34" charset="0"/>
                        <a:cs typeface="Arial" panose="020B0604020202020204" pitchFamily="34" charset="0"/>
                      </a:endParaRPr>
                    </a:p>
                  </a:txBody>
                  <a:tcPr>
                    <a:solidFill>
                      <a:srgbClr val="EEEEEE"/>
                    </a:solidFill>
                  </a:tcPr>
                </a:tc>
                <a:extLst>
                  <a:ext uri="{0D108BD9-81ED-4DB2-BD59-A6C34878D82A}">
                    <a16:rowId xmlns:a16="http://schemas.microsoft.com/office/drawing/2014/main" val="10004"/>
                  </a:ext>
                </a:extLst>
              </a:tr>
            </a:tbl>
          </a:graphicData>
        </a:graphic>
      </p:graphicFrame>
      <p:sp>
        <p:nvSpPr>
          <p:cNvPr id="19" name="Title 1"/>
          <p:cNvSpPr txBox="1">
            <a:spLocks/>
          </p:cNvSpPr>
          <p:nvPr/>
        </p:nvSpPr>
        <p:spPr bwMode="auto">
          <a:xfrm>
            <a:off x="3607196" y="3713201"/>
            <a:ext cx="6451204" cy="563374"/>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algn="l" rtl="0" eaLnBrk="1" fontAlgn="base" hangingPunct="1">
              <a:lnSpc>
                <a:spcPct val="90000"/>
              </a:lnSpc>
              <a:spcBef>
                <a:spcPct val="0"/>
              </a:spcBef>
              <a:spcAft>
                <a:spcPct val="0"/>
              </a:spcAft>
              <a:defRPr sz="3200" b="0" cap="none" baseline="0">
                <a:solidFill>
                  <a:schemeClr val="bg1"/>
                </a:solidFill>
                <a:latin typeface="Museo For Dell" pitchFamily="2" charset="0"/>
                <a:ea typeface="Museo For Dell" pitchFamily="2" charset="0"/>
                <a:cs typeface="+mj-cs"/>
              </a:defRPr>
            </a:lvl1pPr>
            <a:lvl2pPr algn="l" rtl="0" eaLnBrk="1" fontAlgn="base" hangingPunct="1">
              <a:lnSpc>
                <a:spcPct val="80000"/>
              </a:lnSpc>
              <a:spcBef>
                <a:spcPct val="0"/>
              </a:spcBef>
              <a:spcAft>
                <a:spcPct val="0"/>
              </a:spcAft>
              <a:defRPr sz="3200" b="1">
                <a:solidFill>
                  <a:schemeClr val="accent1"/>
                </a:solidFill>
                <a:latin typeface="Arial Black" pitchFamily="34" charset="0"/>
              </a:defRPr>
            </a:lvl2pPr>
            <a:lvl3pPr algn="l" rtl="0" eaLnBrk="1" fontAlgn="base" hangingPunct="1">
              <a:lnSpc>
                <a:spcPct val="80000"/>
              </a:lnSpc>
              <a:spcBef>
                <a:spcPct val="0"/>
              </a:spcBef>
              <a:spcAft>
                <a:spcPct val="0"/>
              </a:spcAft>
              <a:defRPr sz="3200" b="1">
                <a:solidFill>
                  <a:schemeClr val="accent1"/>
                </a:solidFill>
                <a:latin typeface="Arial Black" pitchFamily="34" charset="0"/>
              </a:defRPr>
            </a:lvl3pPr>
            <a:lvl4pPr algn="l" rtl="0" eaLnBrk="1" fontAlgn="base" hangingPunct="1">
              <a:lnSpc>
                <a:spcPct val="80000"/>
              </a:lnSpc>
              <a:spcBef>
                <a:spcPct val="0"/>
              </a:spcBef>
              <a:spcAft>
                <a:spcPct val="0"/>
              </a:spcAft>
              <a:defRPr sz="3200" b="1">
                <a:solidFill>
                  <a:schemeClr val="accent1"/>
                </a:solidFill>
                <a:latin typeface="Arial Black" pitchFamily="34" charset="0"/>
              </a:defRPr>
            </a:lvl4pPr>
            <a:lvl5pPr algn="l" rtl="0" eaLnBrk="1" fontAlgn="base" hangingPunct="1">
              <a:lnSpc>
                <a:spcPct val="80000"/>
              </a:lnSpc>
              <a:spcBef>
                <a:spcPct val="0"/>
              </a:spcBef>
              <a:spcAft>
                <a:spcPct val="0"/>
              </a:spcAft>
              <a:defRPr sz="3200" b="1">
                <a:solidFill>
                  <a:schemeClr val="accent1"/>
                </a:solidFill>
                <a:latin typeface="Arial Black" pitchFamily="34" charset="0"/>
              </a:defRPr>
            </a:lvl5pPr>
            <a:lvl6pPr marL="457200" algn="l" rtl="0" eaLnBrk="1" fontAlgn="base" hangingPunct="1">
              <a:lnSpc>
                <a:spcPct val="70000"/>
              </a:lnSpc>
              <a:spcBef>
                <a:spcPct val="0"/>
              </a:spcBef>
              <a:spcAft>
                <a:spcPct val="0"/>
              </a:spcAft>
              <a:defRPr sz="4400" b="1">
                <a:solidFill>
                  <a:schemeClr val="accent1"/>
                </a:solidFill>
                <a:latin typeface="Arial Black" pitchFamily="34" charset="0"/>
              </a:defRPr>
            </a:lvl6pPr>
            <a:lvl7pPr marL="914400" algn="l" rtl="0" eaLnBrk="1" fontAlgn="base" hangingPunct="1">
              <a:lnSpc>
                <a:spcPct val="70000"/>
              </a:lnSpc>
              <a:spcBef>
                <a:spcPct val="0"/>
              </a:spcBef>
              <a:spcAft>
                <a:spcPct val="0"/>
              </a:spcAft>
              <a:defRPr sz="4400" b="1">
                <a:solidFill>
                  <a:schemeClr val="accent1"/>
                </a:solidFill>
                <a:latin typeface="Arial Black" pitchFamily="34" charset="0"/>
              </a:defRPr>
            </a:lvl7pPr>
            <a:lvl8pPr marL="1371600" algn="l" rtl="0" eaLnBrk="1" fontAlgn="base" hangingPunct="1">
              <a:lnSpc>
                <a:spcPct val="70000"/>
              </a:lnSpc>
              <a:spcBef>
                <a:spcPct val="0"/>
              </a:spcBef>
              <a:spcAft>
                <a:spcPct val="0"/>
              </a:spcAft>
              <a:defRPr sz="4400" b="1">
                <a:solidFill>
                  <a:schemeClr val="accent1"/>
                </a:solidFill>
                <a:latin typeface="Arial Black" pitchFamily="34" charset="0"/>
              </a:defRPr>
            </a:lvl8pPr>
            <a:lvl9pPr marL="1828800" algn="l" rtl="0" eaLnBrk="1" fontAlgn="base" hangingPunct="1">
              <a:lnSpc>
                <a:spcPct val="70000"/>
              </a:lnSpc>
              <a:spcBef>
                <a:spcPct val="0"/>
              </a:spcBef>
              <a:spcAft>
                <a:spcPct val="0"/>
              </a:spcAft>
              <a:defRPr sz="4400" b="1">
                <a:solidFill>
                  <a:schemeClr val="accent1"/>
                </a:solidFill>
                <a:latin typeface="Arial Black" pitchFamily="34" charset="0"/>
              </a:defRPr>
            </a:lvl9pPr>
          </a:lstStyle>
          <a:p>
            <a:pPr fontAlgn="t">
              <a:spcBef>
                <a:spcPts val="0"/>
              </a:spcBef>
              <a:spcAft>
                <a:spcPts val="0"/>
              </a:spcAft>
            </a:pPr>
            <a:r>
              <a:rPr lang="en-US" sz="1400" dirty="0">
                <a:solidFill>
                  <a:srgbClr val="444444"/>
                </a:solidFill>
                <a:latin typeface="Arial" panose="020B0604020202020204" pitchFamily="34" charset="0"/>
                <a:cs typeface="Arial" panose="020B0604020202020204" pitchFamily="34" charset="0"/>
              </a:rPr>
              <a:t>Connecting your customers to the new offers</a:t>
            </a:r>
          </a:p>
          <a:p>
            <a:pPr fontAlgn="t">
              <a:spcBef>
                <a:spcPts val="0"/>
              </a:spcBef>
              <a:spcAft>
                <a:spcPts val="0"/>
              </a:spcAft>
            </a:pPr>
            <a:r>
              <a:rPr lang="en-US" sz="2000" b="1" dirty="0">
                <a:solidFill>
                  <a:srgbClr val="00447C"/>
                </a:solidFill>
                <a:latin typeface="Arial" panose="020B0604020202020204" pitchFamily="34" charset="0"/>
                <a:cs typeface="Arial" panose="020B0604020202020204" pitchFamily="34" charset="0"/>
              </a:rPr>
              <a:t>It’s not about company size, its about specific needs</a:t>
            </a:r>
            <a:endParaRPr lang="en-US" sz="2000" dirty="0">
              <a:solidFill>
                <a:srgbClr val="00447C"/>
              </a:solidFill>
              <a:latin typeface="Arial" panose="020B0604020202020204" pitchFamily="34" charset="0"/>
              <a:cs typeface="Arial" panose="020B0604020202020204" pitchFamily="34" charset="0"/>
            </a:endParaRPr>
          </a:p>
        </p:txBody>
      </p:sp>
      <p:sp>
        <p:nvSpPr>
          <p:cNvPr id="17" name="flFirstPage" descr="                                              Internal Use - Confidential &#10;&#10;">
            <a:extLst>
              <a:ext uri="{FF2B5EF4-FFF2-40B4-BE49-F238E27FC236}">
                <a16:creationId xmlns:a16="http://schemas.microsoft.com/office/drawing/2014/main" id="{259158A0-55FA-4FCC-A387-4473936FAFFF}"/>
              </a:ext>
            </a:extLst>
          </p:cNvPr>
          <p:cNvSpPr txBox="1"/>
          <p:nvPr/>
        </p:nvSpPr>
        <p:spPr>
          <a:xfrm>
            <a:off x="291665" y="7405113"/>
            <a:ext cx="2140330" cy="246221"/>
          </a:xfrm>
          <a:prstGeom prst="rect">
            <a:avLst/>
          </a:prstGeom>
          <a:noFill/>
        </p:spPr>
        <p:txBody>
          <a:bodyPr vert="horz" wrap="none" rtlCol="0">
            <a:spAutoFit/>
          </a:bodyPr>
          <a:lstStyle/>
          <a:p>
            <a:r>
              <a:rPr lang="en-US" sz="1000" dirty="0">
                <a:solidFill>
                  <a:srgbClr val="808080"/>
                </a:solidFill>
                <a:latin typeface="arial" panose="020B0604020202020204" pitchFamily="34" charset="0"/>
              </a:rPr>
              <a:t>Internal Use – Partner Confidential</a:t>
            </a:r>
          </a:p>
        </p:txBody>
      </p:sp>
      <p:pic>
        <p:nvPicPr>
          <p:cNvPr id="21" name="Picture 13">
            <a:extLst>
              <a:ext uri="{FF2B5EF4-FFF2-40B4-BE49-F238E27FC236}">
                <a16:creationId xmlns:a16="http://schemas.microsoft.com/office/drawing/2014/main" id="{64BA77F3-E387-4A93-95C6-489C4A689FE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5325" y="228323"/>
            <a:ext cx="14065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808506837"/>
              </p:ext>
            </p:extLst>
          </p:nvPr>
        </p:nvGraphicFramePr>
        <p:xfrm>
          <a:off x="90685" y="660986"/>
          <a:ext cx="9880977" cy="4052866"/>
        </p:xfrm>
        <a:graphic>
          <a:graphicData uri="http://schemas.openxmlformats.org/drawingml/2006/table">
            <a:tbl>
              <a:tblPr firstRow="1" bandRow="1"/>
              <a:tblGrid>
                <a:gridCol w="1244918">
                  <a:extLst>
                    <a:ext uri="{9D8B030D-6E8A-4147-A177-3AD203B41FA5}">
                      <a16:colId xmlns:a16="http://schemas.microsoft.com/office/drawing/2014/main" val="20000"/>
                    </a:ext>
                  </a:extLst>
                </a:gridCol>
                <a:gridCol w="5212080">
                  <a:extLst>
                    <a:ext uri="{9D8B030D-6E8A-4147-A177-3AD203B41FA5}">
                      <a16:colId xmlns:a16="http://schemas.microsoft.com/office/drawing/2014/main" val="20001"/>
                    </a:ext>
                  </a:extLst>
                </a:gridCol>
                <a:gridCol w="1241795">
                  <a:extLst>
                    <a:ext uri="{9D8B030D-6E8A-4147-A177-3AD203B41FA5}">
                      <a16:colId xmlns:a16="http://schemas.microsoft.com/office/drawing/2014/main" val="20002"/>
                    </a:ext>
                  </a:extLst>
                </a:gridCol>
                <a:gridCol w="1108745">
                  <a:extLst>
                    <a:ext uri="{9D8B030D-6E8A-4147-A177-3AD203B41FA5}">
                      <a16:colId xmlns:a16="http://schemas.microsoft.com/office/drawing/2014/main" val="20003"/>
                    </a:ext>
                  </a:extLst>
                </a:gridCol>
                <a:gridCol w="1073439">
                  <a:extLst>
                    <a:ext uri="{9D8B030D-6E8A-4147-A177-3AD203B41FA5}">
                      <a16:colId xmlns:a16="http://schemas.microsoft.com/office/drawing/2014/main" val="20004"/>
                    </a:ext>
                  </a:extLst>
                </a:gridCol>
              </a:tblGrid>
              <a:tr h="621289">
                <a:tc gridSpan="2">
                  <a:txBody>
                    <a:bodyPr/>
                    <a:lstStyle>
                      <a:lvl1pPr marL="0" algn="l" defTabSz="1018824" rtl="0" eaLnBrk="1" latinLnBrk="0" hangingPunct="1">
                        <a:defRPr sz="2000" b="1" kern="1200">
                          <a:solidFill>
                            <a:schemeClr val="lt1"/>
                          </a:solidFill>
                          <a:latin typeface="Museo Sans For Dell"/>
                        </a:defRPr>
                      </a:lvl1pPr>
                      <a:lvl2pPr marL="509412" algn="l" defTabSz="1018824" rtl="0" eaLnBrk="1" latinLnBrk="0" hangingPunct="1">
                        <a:defRPr sz="2000" b="1" kern="1200">
                          <a:solidFill>
                            <a:schemeClr val="lt1"/>
                          </a:solidFill>
                          <a:latin typeface="Museo Sans For Dell"/>
                        </a:defRPr>
                      </a:lvl2pPr>
                      <a:lvl3pPr marL="1018824" algn="l" defTabSz="1018824" rtl="0" eaLnBrk="1" latinLnBrk="0" hangingPunct="1">
                        <a:defRPr sz="2000" b="1" kern="1200">
                          <a:solidFill>
                            <a:schemeClr val="lt1"/>
                          </a:solidFill>
                          <a:latin typeface="Museo Sans For Dell"/>
                        </a:defRPr>
                      </a:lvl3pPr>
                      <a:lvl4pPr marL="1528237" algn="l" defTabSz="1018824" rtl="0" eaLnBrk="1" latinLnBrk="0" hangingPunct="1">
                        <a:defRPr sz="2000" b="1" kern="1200">
                          <a:solidFill>
                            <a:schemeClr val="lt1"/>
                          </a:solidFill>
                          <a:latin typeface="Museo Sans For Dell"/>
                        </a:defRPr>
                      </a:lvl4pPr>
                      <a:lvl5pPr marL="2037649" algn="l" defTabSz="1018824" rtl="0" eaLnBrk="1" latinLnBrk="0" hangingPunct="1">
                        <a:defRPr sz="2000" b="1" kern="1200">
                          <a:solidFill>
                            <a:schemeClr val="lt1"/>
                          </a:solidFill>
                          <a:latin typeface="Museo Sans For Dell"/>
                        </a:defRPr>
                      </a:lvl5pPr>
                      <a:lvl6pPr marL="2547061" algn="l" defTabSz="1018824" rtl="0" eaLnBrk="1" latinLnBrk="0" hangingPunct="1">
                        <a:defRPr sz="2000" b="1" kern="1200">
                          <a:solidFill>
                            <a:schemeClr val="lt1"/>
                          </a:solidFill>
                          <a:latin typeface="Museo Sans For Dell"/>
                        </a:defRPr>
                      </a:lvl6pPr>
                      <a:lvl7pPr marL="3056473" algn="l" defTabSz="1018824" rtl="0" eaLnBrk="1" latinLnBrk="0" hangingPunct="1">
                        <a:defRPr sz="2000" b="1" kern="1200">
                          <a:solidFill>
                            <a:schemeClr val="lt1"/>
                          </a:solidFill>
                          <a:latin typeface="Museo Sans For Dell"/>
                        </a:defRPr>
                      </a:lvl7pPr>
                      <a:lvl8pPr marL="3565886" algn="l" defTabSz="1018824" rtl="0" eaLnBrk="1" latinLnBrk="0" hangingPunct="1">
                        <a:defRPr sz="2000" b="1" kern="1200">
                          <a:solidFill>
                            <a:schemeClr val="lt1"/>
                          </a:solidFill>
                          <a:latin typeface="Museo Sans For Dell"/>
                        </a:defRPr>
                      </a:lvl8pPr>
                      <a:lvl9pPr marL="4075298" algn="l" defTabSz="1018824" rtl="0" eaLnBrk="1" latinLnBrk="0" hangingPunct="1">
                        <a:defRPr sz="2000" b="1" kern="1200">
                          <a:solidFill>
                            <a:schemeClr val="lt1"/>
                          </a:solidFill>
                          <a:latin typeface="Museo Sans For Dell"/>
                        </a:defRPr>
                      </a:lvl9pPr>
                    </a:lstStyle>
                    <a:p>
                      <a:pPr algn="l" rtl="0" fontAlgn="b"/>
                      <a:r>
                        <a:rPr lang="en-US" sz="2400" b="1" i="0" u="none" strike="noStrike" dirty="0">
                          <a:solidFill>
                            <a:srgbClr val="AAAAAA"/>
                          </a:solidFill>
                          <a:effectLst/>
                          <a:latin typeface="Calibri"/>
                        </a:rPr>
                        <a:t>Feature comparison</a:t>
                      </a:r>
                    </a:p>
                  </a:txBody>
                  <a:tcPr marL="9525" marR="9525" marT="9525"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1018824" rtl="0" eaLnBrk="1" latinLnBrk="0" hangingPunct="1">
                        <a:defRPr sz="2000" b="1" kern="1200">
                          <a:solidFill>
                            <a:schemeClr val="lt1"/>
                          </a:solidFill>
                          <a:latin typeface="Museo Sans For Dell"/>
                        </a:defRPr>
                      </a:lvl1pPr>
                      <a:lvl2pPr marL="509412" algn="l" defTabSz="1018824" rtl="0" eaLnBrk="1" latinLnBrk="0" hangingPunct="1">
                        <a:defRPr sz="2000" b="1" kern="1200">
                          <a:solidFill>
                            <a:schemeClr val="lt1"/>
                          </a:solidFill>
                          <a:latin typeface="Museo Sans For Dell"/>
                        </a:defRPr>
                      </a:lvl2pPr>
                      <a:lvl3pPr marL="1018824" algn="l" defTabSz="1018824" rtl="0" eaLnBrk="1" latinLnBrk="0" hangingPunct="1">
                        <a:defRPr sz="2000" b="1" kern="1200">
                          <a:solidFill>
                            <a:schemeClr val="lt1"/>
                          </a:solidFill>
                          <a:latin typeface="Museo Sans For Dell"/>
                        </a:defRPr>
                      </a:lvl3pPr>
                      <a:lvl4pPr marL="1528237" algn="l" defTabSz="1018824" rtl="0" eaLnBrk="1" latinLnBrk="0" hangingPunct="1">
                        <a:defRPr sz="2000" b="1" kern="1200">
                          <a:solidFill>
                            <a:schemeClr val="lt1"/>
                          </a:solidFill>
                          <a:latin typeface="Museo Sans For Dell"/>
                        </a:defRPr>
                      </a:lvl4pPr>
                      <a:lvl5pPr marL="2037649" algn="l" defTabSz="1018824" rtl="0" eaLnBrk="1" latinLnBrk="0" hangingPunct="1">
                        <a:defRPr sz="2000" b="1" kern="1200">
                          <a:solidFill>
                            <a:schemeClr val="lt1"/>
                          </a:solidFill>
                          <a:latin typeface="Museo Sans For Dell"/>
                        </a:defRPr>
                      </a:lvl5pPr>
                      <a:lvl6pPr marL="2547061" algn="l" defTabSz="1018824" rtl="0" eaLnBrk="1" latinLnBrk="0" hangingPunct="1">
                        <a:defRPr sz="2000" b="1" kern="1200">
                          <a:solidFill>
                            <a:schemeClr val="lt1"/>
                          </a:solidFill>
                          <a:latin typeface="Museo Sans For Dell"/>
                        </a:defRPr>
                      </a:lvl6pPr>
                      <a:lvl7pPr marL="3056473" algn="l" defTabSz="1018824" rtl="0" eaLnBrk="1" latinLnBrk="0" hangingPunct="1">
                        <a:defRPr sz="2000" b="1" kern="1200">
                          <a:solidFill>
                            <a:schemeClr val="lt1"/>
                          </a:solidFill>
                          <a:latin typeface="Museo Sans For Dell"/>
                        </a:defRPr>
                      </a:lvl7pPr>
                      <a:lvl8pPr marL="3565886" algn="l" defTabSz="1018824" rtl="0" eaLnBrk="1" latinLnBrk="0" hangingPunct="1">
                        <a:defRPr sz="2000" b="1" kern="1200">
                          <a:solidFill>
                            <a:schemeClr val="lt1"/>
                          </a:solidFill>
                          <a:latin typeface="Museo Sans For Dell"/>
                        </a:defRPr>
                      </a:lvl8pPr>
                      <a:lvl9pPr marL="4075298" algn="l" defTabSz="1018824" rtl="0" eaLnBrk="1" latinLnBrk="0" hangingPunct="1">
                        <a:defRPr sz="2000" b="1" kern="1200">
                          <a:solidFill>
                            <a:schemeClr val="lt1"/>
                          </a:solidFill>
                          <a:latin typeface="Museo Sans For Dell"/>
                        </a:defRPr>
                      </a:lvl9pPr>
                    </a:lstStyle>
                    <a:p>
                      <a:pPr algn="l" rtl="0" fontAlgn="b"/>
                      <a:endParaRPr lang="en-US" sz="2000" b="1" i="0" u="none" strike="noStrike" dirty="0">
                        <a:solidFill>
                          <a:schemeClr val="bg2"/>
                        </a:solidFill>
                        <a:effectLst/>
                        <a:latin typeface="Calibri"/>
                      </a:endParaRPr>
                    </a:p>
                  </a:txBody>
                  <a:tcPr marL="9525" marR="9525" marT="9525" marB="0" anchor="b">
                    <a:lnL w="12700" cmpd="sng">
                      <a:noFill/>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824" rtl="0" eaLnBrk="1" latinLnBrk="0" hangingPunct="1">
                        <a:defRPr sz="2000" b="1" kern="1200">
                          <a:solidFill>
                            <a:schemeClr val="lt1"/>
                          </a:solidFill>
                          <a:latin typeface="Museo Sans For Dell"/>
                        </a:defRPr>
                      </a:lvl1pPr>
                      <a:lvl2pPr marL="509412" algn="l" defTabSz="1018824" rtl="0" eaLnBrk="1" latinLnBrk="0" hangingPunct="1">
                        <a:defRPr sz="2000" b="1" kern="1200">
                          <a:solidFill>
                            <a:schemeClr val="lt1"/>
                          </a:solidFill>
                          <a:latin typeface="Museo Sans For Dell"/>
                        </a:defRPr>
                      </a:lvl2pPr>
                      <a:lvl3pPr marL="1018824" algn="l" defTabSz="1018824" rtl="0" eaLnBrk="1" latinLnBrk="0" hangingPunct="1">
                        <a:defRPr sz="2000" b="1" kern="1200">
                          <a:solidFill>
                            <a:schemeClr val="lt1"/>
                          </a:solidFill>
                          <a:latin typeface="Museo Sans For Dell"/>
                        </a:defRPr>
                      </a:lvl3pPr>
                      <a:lvl4pPr marL="1528237" algn="l" defTabSz="1018824" rtl="0" eaLnBrk="1" latinLnBrk="0" hangingPunct="1">
                        <a:defRPr sz="2000" b="1" kern="1200">
                          <a:solidFill>
                            <a:schemeClr val="lt1"/>
                          </a:solidFill>
                          <a:latin typeface="Museo Sans For Dell"/>
                        </a:defRPr>
                      </a:lvl4pPr>
                      <a:lvl5pPr marL="2037649" algn="l" defTabSz="1018824" rtl="0" eaLnBrk="1" latinLnBrk="0" hangingPunct="1">
                        <a:defRPr sz="2000" b="1" kern="1200">
                          <a:solidFill>
                            <a:schemeClr val="lt1"/>
                          </a:solidFill>
                          <a:latin typeface="Museo Sans For Dell"/>
                        </a:defRPr>
                      </a:lvl5pPr>
                      <a:lvl6pPr marL="2547061" algn="l" defTabSz="1018824" rtl="0" eaLnBrk="1" latinLnBrk="0" hangingPunct="1">
                        <a:defRPr sz="2000" b="1" kern="1200">
                          <a:solidFill>
                            <a:schemeClr val="lt1"/>
                          </a:solidFill>
                          <a:latin typeface="Museo Sans For Dell"/>
                        </a:defRPr>
                      </a:lvl6pPr>
                      <a:lvl7pPr marL="3056473" algn="l" defTabSz="1018824" rtl="0" eaLnBrk="1" latinLnBrk="0" hangingPunct="1">
                        <a:defRPr sz="2000" b="1" kern="1200">
                          <a:solidFill>
                            <a:schemeClr val="lt1"/>
                          </a:solidFill>
                          <a:latin typeface="Museo Sans For Dell"/>
                        </a:defRPr>
                      </a:lvl7pPr>
                      <a:lvl8pPr marL="3565886" algn="l" defTabSz="1018824" rtl="0" eaLnBrk="1" latinLnBrk="0" hangingPunct="1">
                        <a:defRPr sz="2000" b="1" kern="1200">
                          <a:solidFill>
                            <a:schemeClr val="lt1"/>
                          </a:solidFill>
                          <a:latin typeface="Museo Sans For Dell"/>
                        </a:defRPr>
                      </a:lvl8pPr>
                      <a:lvl9pPr marL="4075298" algn="l" defTabSz="1018824" rtl="0" eaLnBrk="1" latinLnBrk="0" hangingPunct="1">
                        <a:defRPr sz="2000" b="1" kern="1200">
                          <a:solidFill>
                            <a:schemeClr val="lt1"/>
                          </a:solidFill>
                          <a:latin typeface="Museo Sans For Dell"/>
                        </a:defRPr>
                      </a:lvl9pPr>
                    </a:lstStyle>
                    <a:p>
                      <a:pPr algn="ctr" rtl="0" fontAlgn="b"/>
                      <a:r>
                        <a:rPr lang="en-US" sz="1400" u="none" strike="noStrike" dirty="0">
                          <a:effectLst/>
                          <a:latin typeface="Arial" panose="020B0604020202020204" pitchFamily="34" charset="0"/>
                          <a:cs typeface="Arial" panose="020B0604020202020204" pitchFamily="34" charset="0"/>
                        </a:rPr>
                        <a:t>Basic </a:t>
                      </a:r>
                    </a:p>
                    <a:p>
                      <a:pPr algn="ctr" rtl="0" fontAlgn="b"/>
                      <a:r>
                        <a:rPr lang="en-US" sz="1400" u="none" strike="noStrike" dirty="0">
                          <a:effectLst/>
                          <a:latin typeface="Arial" panose="020B0604020202020204" pitchFamily="34" charset="0"/>
                          <a:cs typeface="Arial" panose="020B0604020202020204" pitchFamily="34" charset="0"/>
                        </a:rPr>
                        <a:t>Deployment</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b="1" kern="1200">
                          <a:solidFill>
                            <a:schemeClr val="lt1"/>
                          </a:solidFill>
                          <a:latin typeface="Museo Sans For Dell"/>
                        </a:defRPr>
                      </a:lvl1pPr>
                      <a:lvl2pPr marL="509412" algn="l" defTabSz="1018824" rtl="0" eaLnBrk="1" latinLnBrk="0" hangingPunct="1">
                        <a:defRPr sz="2000" b="1" kern="1200">
                          <a:solidFill>
                            <a:schemeClr val="lt1"/>
                          </a:solidFill>
                          <a:latin typeface="Museo Sans For Dell"/>
                        </a:defRPr>
                      </a:lvl2pPr>
                      <a:lvl3pPr marL="1018824" algn="l" defTabSz="1018824" rtl="0" eaLnBrk="1" latinLnBrk="0" hangingPunct="1">
                        <a:defRPr sz="2000" b="1" kern="1200">
                          <a:solidFill>
                            <a:schemeClr val="lt1"/>
                          </a:solidFill>
                          <a:latin typeface="Museo Sans For Dell"/>
                        </a:defRPr>
                      </a:lvl3pPr>
                      <a:lvl4pPr marL="1528237" algn="l" defTabSz="1018824" rtl="0" eaLnBrk="1" latinLnBrk="0" hangingPunct="1">
                        <a:defRPr sz="2000" b="1" kern="1200">
                          <a:solidFill>
                            <a:schemeClr val="lt1"/>
                          </a:solidFill>
                          <a:latin typeface="Museo Sans For Dell"/>
                        </a:defRPr>
                      </a:lvl4pPr>
                      <a:lvl5pPr marL="2037649" algn="l" defTabSz="1018824" rtl="0" eaLnBrk="1" latinLnBrk="0" hangingPunct="1">
                        <a:defRPr sz="2000" b="1" kern="1200">
                          <a:solidFill>
                            <a:schemeClr val="lt1"/>
                          </a:solidFill>
                          <a:latin typeface="Museo Sans For Dell"/>
                        </a:defRPr>
                      </a:lvl5pPr>
                      <a:lvl6pPr marL="2547061" algn="l" defTabSz="1018824" rtl="0" eaLnBrk="1" latinLnBrk="0" hangingPunct="1">
                        <a:defRPr sz="2000" b="1" kern="1200">
                          <a:solidFill>
                            <a:schemeClr val="lt1"/>
                          </a:solidFill>
                          <a:latin typeface="Museo Sans For Dell"/>
                        </a:defRPr>
                      </a:lvl6pPr>
                      <a:lvl7pPr marL="3056473" algn="l" defTabSz="1018824" rtl="0" eaLnBrk="1" latinLnBrk="0" hangingPunct="1">
                        <a:defRPr sz="2000" b="1" kern="1200">
                          <a:solidFill>
                            <a:schemeClr val="lt1"/>
                          </a:solidFill>
                          <a:latin typeface="Museo Sans For Dell"/>
                        </a:defRPr>
                      </a:lvl7pPr>
                      <a:lvl8pPr marL="3565886" algn="l" defTabSz="1018824" rtl="0" eaLnBrk="1" latinLnBrk="0" hangingPunct="1">
                        <a:defRPr sz="2000" b="1" kern="1200">
                          <a:solidFill>
                            <a:schemeClr val="lt1"/>
                          </a:solidFill>
                          <a:latin typeface="Museo Sans For Dell"/>
                        </a:defRPr>
                      </a:lvl8pPr>
                      <a:lvl9pPr marL="4075298" algn="l" defTabSz="1018824" rtl="0" eaLnBrk="1" latinLnBrk="0" hangingPunct="1">
                        <a:defRPr sz="2000" b="1" kern="1200">
                          <a:solidFill>
                            <a:schemeClr val="lt1"/>
                          </a:solidFill>
                          <a:latin typeface="Museo Sans For Dell"/>
                        </a:defRPr>
                      </a:lvl9pPr>
                    </a:lstStyle>
                    <a:p>
                      <a:pPr algn="ctr" rtl="0" fontAlgn="b"/>
                      <a:r>
                        <a:rPr lang="en-US" sz="1400" u="none" strike="noStrike" dirty="0">
                          <a:effectLst/>
                          <a:latin typeface="Arial" panose="020B0604020202020204" pitchFamily="34" charset="0"/>
                          <a:cs typeface="Arial" panose="020B0604020202020204" pitchFamily="34" charset="0"/>
                        </a:rPr>
                        <a:t>ProDeploy</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b="1" kern="1200">
                          <a:solidFill>
                            <a:schemeClr val="lt1"/>
                          </a:solidFill>
                          <a:latin typeface="Museo Sans For Dell"/>
                        </a:defRPr>
                      </a:lvl1pPr>
                      <a:lvl2pPr marL="509412" algn="l" defTabSz="1018824" rtl="0" eaLnBrk="1" latinLnBrk="0" hangingPunct="1">
                        <a:defRPr sz="2000" b="1" kern="1200">
                          <a:solidFill>
                            <a:schemeClr val="lt1"/>
                          </a:solidFill>
                          <a:latin typeface="Museo Sans For Dell"/>
                        </a:defRPr>
                      </a:lvl2pPr>
                      <a:lvl3pPr marL="1018824" algn="l" defTabSz="1018824" rtl="0" eaLnBrk="1" latinLnBrk="0" hangingPunct="1">
                        <a:defRPr sz="2000" b="1" kern="1200">
                          <a:solidFill>
                            <a:schemeClr val="lt1"/>
                          </a:solidFill>
                          <a:latin typeface="Museo Sans For Dell"/>
                        </a:defRPr>
                      </a:lvl3pPr>
                      <a:lvl4pPr marL="1528237" algn="l" defTabSz="1018824" rtl="0" eaLnBrk="1" latinLnBrk="0" hangingPunct="1">
                        <a:defRPr sz="2000" b="1" kern="1200">
                          <a:solidFill>
                            <a:schemeClr val="lt1"/>
                          </a:solidFill>
                          <a:latin typeface="Museo Sans For Dell"/>
                        </a:defRPr>
                      </a:lvl4pPr>
                      <a:lvl5pPr marL="2037649" algn="l" defTabSz="1018824" rtl="0" eaLnBrk="1" latinLnBrk="0" hangingPunct="1">
                        <a:defRPr sz="2000" b="1" kern="1200">
                          <a:solidFill>
                            <a:schemeClr val="lt1"/>
                          </a:solidFill>
                          <a:latin typeface="Museo Sans For Dell"/>
                        </a:defRPr>
                      </a:lvl5pPr>
                      <a:lvl6pPr marL="2547061" algn="l" defTabSz="1018824" rtl="0" eaLnBrk="1" latinLnBrk="0" hangingPunct="1">
                        <a:defRPr sz="2000" b="1" kern="1200">
                          <a:solidFill>
                            <a:schemeClr val="lt1"/>
                          </a:solidFill>
                          <a:latin typeface="Museo Sans For Dell"/>
                        </a:defRPr>
                      </a:lvl6pPr>
                      <a:lvl7pPr marL="3056473" algn="l" defTabSz="1018824" rtl="0" eaLnBrk="1" latinLnBrk="0" hangingPunct="1">
                        <a:defRPr sz="2000" b="1" kern="1200">
                          <a:solidFill>
                            <a:schemeClr val="lt1"/>
                          </a:solidFill>
                          <a:latin typeface="Museo Sans For Dell"/>
                        </a:defRPr>
                      </a:lvl7pPr>
                      <a:lvl8pPr marL="3565886" algn="l" defTabSz="1018824" rtl="0" eaLnBrk="1" latinLnBrk="0" hangingPunct="1">
                        <a:defRPr sz="2000" b="1" kern="1200">
                          <a:solidFill>
                            <a:schemeClr val="lt1"/>
                          </a:solidFill>
                          <a:latin typeface="Museo Sans For Dell"/>
                        </a:defRPr>
                      </a:lvl8pPr>
                      <a:lvl9pPr marL="4075298" algn="l" defTabSz="1018824" rtl="0" eaLnBrk="1" latinLnBrk="0" hangingPunct="1">
                        <a:defRPr sz="2000" b="1" kern="1200">
                          <a:solidFill>
                            <a:schemeClr val="lt1"/>
                          </a:solidFill>
                          <a:latin typeface="Museo Sans For Dell"/>
                        </a:defRPr>
                      </a:lvl9pPr>
                    </a:lstStyle>
                    <a:p>
                      <a:pPr algn="ctr" rtl="0" fontAlgn="b"/>
                      <a:r>
                        <a:rPr lang="en-US" sz="1400" u="none" strike="noStrike" dirty="0">
                          <a:effectLst/>
                          <a:latin typeface="Arial" panose="020B0604020202020204" pitchFamily="34" charset="0"/>
                          <a:cs typeface="Arial" panose="020B0604020202020204" pitchFamily="34" charset="0"/>
                        </a:rPr>
                        <a:t>ProDeploy </a:t>
                      </a:r>
                    </a:p>
                    <a:p>
                      <a:pPr algn="ctr" rtl="0" fontAlgn="b"/>
                      <a:r>
                        <a:rPr lang="en-US" sz="1400" u="none" strike="noStrike" dirty="0">
                          <a:effectLst/>
                          <a:latin typeface="Arial" panose="020B0604020202020204" pitchFamily="34" charset="0"/>
                          <a:cs typeface="Arial" panose="020B0604020202020204" pitchFamily="34" charset="0"/>
                        </a:rPr>
                        <a:t>Plus</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00"/>
                  </a:ext>
                </a:extLst>
              </a:tr>
              <a:tr h="0">
                <a:tc rowSpan="4">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r>
                        <a:rPr lang="en-US" sz="1400" b="1" u="none" strike="noStrike" dirty="0">
                          <a:solidFill>
                            <a:schemeClr val="bg1"/>
                          </a:solidFill>
                          <a:effectLst/>
                          <a:latin typeface="Arial" panose="020B0604020202020204" pitchFamily="34" charset="0"/>
                          <a:cs typeface="Arial" panose="020B0604020202020204" pitchFamily="34" charset="0"/>
                        </a:rPr>
                        <a:t>Pre-deploy</a:t>
                      </a:r>
                      <a:endParaRPr lang="en-US" sz="1400" b="1" i="0" u="none" strike="noStrike" dirty="0">
                        <a:solidFill>
                          <a:schemeClr val="bg1"/>
                        </a:solidFill>
                        <a:effectLst/>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4444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r>
                        <a:rPr lang="en-US" sz="1400" u="none" strike="noStrike" dirty="0">
                          <a:solidFill>
                            <a:srgbClr val="444444"/>
                          </a:solidFill>
                          <a:effectLst/>
                          <a:latin typeface="Arial" panose="020B0604020202020204" pitchFamily="34" charset="0"/>
                          <a:cs typeface="Arial" panose="020B0604020202020204" pitchFamily="34" charset="0"/>
                        </a:rPr>
                        <a:t>Single point of contact</a:t>
                      </a:r>
                      <a:endParaRPr lang="en-US" sz="1400" b="0" i="0" u="none" strike="noStrike" dirty="0">
                        <a:solidFill>
                          <a:srgbClr val="444444"/>
                        </a:solidFill>
                        <a:effectLst/>
                        <a:latin typeface="Arial" panose="020B0604020202020204" pitchFamily="34" charset="0"/>
                        <a:cs typeface="Arial" panose="020B0604020202020204" pitchFamily="34" charset="0"/>
                      </a:endParaRP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01"/>
                  </a:ext>
                </a:extLst>
              </a:tr>
              <a:tr h="104462">
                <a:tc vMerge="1">
                  <a:txBody>
                    <a:bodyPr/>
                    <a:lstStyle/>
                    <a:p>
                      <a:endParaRPr lang="en-US"/>
                    </a:p>
                  </a:txBody>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r>
                        <a:rPr lang="en-US" sz="1400" b="0" i="0" u="none" strike="noStrike" dirty="0" err="1">
                          <a:solidFill>
                            <a:srgbClr val="444444"/>
                          </a:solidFill>
                          <a:effectLst/>
                          <a:latin typeface="Arial" panose="020B0604020202020204" pitchFamily="34" charset="0"/>
                          <a:cs typeface="Arial" panose="020B0604020202020204" pitchFamily="34" charset="0"/>
                        </a:rPr>
                        <a:t>TechDirect</a:t>
                      </a:r>
                      <a:endParaRPr lang="en-US" sz="1400" b="0" i="0" u="none" strike="noStrike" dirty="0">
                        <a:solidFill>
                          <a:srgbClr val="444444"/>
                        </a:solidFill>
                        <a:effectLst/>
                        <a:latin typeface="Arial" panose="020B0604020202020204" pitchFamily="34" charset="0"/>
                        <a:cs typeface="Arial" panose="020B0604020202020204" pitchFamily="34" charset="0"/>
                      </a:endParaRP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02"/>
                  </a:ext>
                </a:extLst>
              </a:tr>
              <a:tr h="0">
                <a:tc vMerge="1">
                  <a:txBody>
                    <a:bodyPr/>
                    <a:lstStyle/>
                    <a:p>
                      <a:pPr algn="l" rtl="0" fontAlgn="ctr"/>
                      <a:endParaRPr lang="en-US" sz="1050" b="0" i="0" u="none" strike="noStrike" dirty="0">
                        <a:solidFill>
                          <a:schemeClr val="bg2"/>
                        </a:solidFill>
                        <a:effectLst/>
                        <a:latin typeface="+mn-lt"/>
                      </a:endParaRPr>
                    </a:p>
                  </a:txBody>
                  <a:tcPr marL="9525" marR="9525" marT="9525" marB="0" anchor="ct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r>
                        <a:rPr lang="en-US" sz="1400" u="none" strike="noStrike" kern="1200" baseline="0" dirty="0">
                          <a:solidFill>
                            <a:srgbClr val="444444"/>
                          </a:solidFill>
                          <a:effectLst/>
                          <a:latin typeface="Arial" panose="020B0604020202020204" pitchFamily="34" charset="0"/>
                          <a:ea typeface="+mn-ea"/>
                          <a:cs typeface="Arial" panose="020B0604020202020204" pitchFamily="34" charset="0"/>
                        </a:rPr>
                        <a:t>Deployment Engineer</a:t>
                      </a: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03"/>
                  </a:ext>
                </a:extLst>
              </a:tr>
              <a:tr h="0">
                <a:tc vMerge="1">
                  <a:txBody>
                    <a:bodyPr/>
                    <a:lstStyle/>
                    <a:p>
                      <a:endParaRPr lang="en-US"/>
                    </a:p>
                  </a:txBody>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r>
                        <a:rPr lang="en-US" sz="1400" u="none" strike="noStrike" dirty="0">
                          <a:solidFill>
                            <a:srgbClr val="444444"/>
                          </a:solidFill>
                          <a:effectLst/>
                          <a:latin typeface="Arial" panose="020B0604020202020204" pitchFamily="34" charset="0"/>
                          <a:cs typeface="Arial" panose="020B0604020202020204" pitchFamily="34" charset="0"/>
                        </a:rPr>
                        <a:t>TSM</a:t>
                      </a:r>
                      <a:r>
                        <a:rPr lang="en-US" sz="1400" u="none" strike="noStrike" baseline="0" dirty="0">
                          <a:solidFill>
                            <a:srgbClr val="444444"/>
                          </a:solidFill>
                          <a:effectLst/>
                          <a:latin typeface="Arial" panose="020B0604020202020204" pitchFamily="34" charset="0"/>
                          <a:cs typeface="Arial" panose="020B0604020202020204" pitchFamily="34" charset="0"/>
                        </a:rPr>
                        <a:t> engagement</a:t>
                      </a:r>
                      <a:endParaRPr lang="en-US" sz="1400" b="0" i="0" u="none" strike="noStrike" dirty="0">
                        <a:solidFill>
                          <a:srgbClr val="444444"/>
                        </a:solidFill>
                        <a:effectLst/>
                        <a:latin typeface="Arial" panose="020B0604020202020204" pitchFamily="34" charset="0"/>
                        <a:cs typeface="Arial" panose="020B0604020202020204" pitchFamily="34" charset="0"/>
                      </a:endParaRP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04"/>
                  </a:ext>
                </a:extLst>
              </a:tr>
              <a:tr h="0">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algn="l" defTabSz="914400" rtl="0" eaLnBrk="1" fontAlgn="ctr" latinLnBrk="0" hangingPunct="1"/>
                      <a:endParaRPr lang="en-US" sz="100" b="1" i="0" u="none" strike="noStrike" kern="1200" dirty="0">
                        <a:solidFill>
                          <a:schemeClr val="bg2"/>
                        </a:solidFill>
                        <a:effectLst/>
                        <a:latin typeface="Arial" panose="020B0604020202020204" pitchFamily="34" charset="0"/>
                        <a:ea typeface="+mn-ea"/>
                        <a:cs typeface="Arial" panose="020B0604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algn="ctr" defTabSz="914400" rtl="0" eaLnBrk="1" fontAlgn="ctr" latinLnBrk="0" hangingPunct="1"/>
                      <a:endParaRPr lang="en-US" sz="100" b="1" i="0" u="none" strike="noStrike" kern="1200" dirty="0">
                        <a:solidFill>
                          <a:srgbClr val="444444"/>
                        </a:solidFill>
                        <a:effectLst/>
                        <a:latin typeface="Arial" panose="020B0604020202020204" pitchFamily="34" charset="0"/>
                        <a:ea typeface="+mn-ea"/>
                        <a:cs typeface="Arial" panose="020B0604020202020204" pitchFamily="34" charset="0"/>
                      </a:endParaRPr>
                    </a:p>
                    <a:p>
                      <a:pPr marL="0" algn="ctr" defTabSz="914400" rtl="0" eaLnBrk="1" fontAlgn="ctr" latinLnBrk="0" hangingPunct="1"/>
                      <a:endParaRPr lang="en-US" sz="100" b="1" i="0" u="none" strike="noStrike" kern="1200" dirty="0">
                        <a:solidFill>
                          <a:srgbClr val="444444"/>
                        </a:solidFill>
                        <a:effectLst/>
                        <a:latin typeface="Arial" panose="020B0604020202020204" pitchFamily="34" charset="0"/>
                        <a:ea typeface="+mn-ea"/>
                        <a:cs typeface="Arial" panose="020B0604020202020204" pitchFamily="34" charset="0"/>
                      </a:endParaRPr>
                    </a:p>
                  </a:txBody>
                  <a:tcPr marL="0" marR="0" marT="0"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00" b="1" i="0" u="none" strike="noStrike" kern="1200" dirty="0">
                        <a:solidFill>
                          <a:schemeClr val="bg2"/>
                        </a:solidFill>
                        <a:effectLst/>
                        <a:latin typeface="Museo Sans For Dell" panose="02000000000000000000" pitchFamily="2" charset="0"/>
                        <a:ea typeface="+mn-ea"/>
                        <a:cs typeface="+mn-cs"/>
                      </a:endParaRPr>
                    </a:p>
                  </a:txBody>
                  <a:tcPr marL="0" marR="0" marT="0" marB="0" anchor="ctr">
                    <a:lnL w="12700" cmpd="sng">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algn="ctr" defTabSz="914400" rtl="0" eaLnBrk="1" fontAlgn="ctr" latinLnBrk="0" hangingPunct="1"/>
                      <a:endParaRPr lang="en-US" sz="100" b="1" i="0" u="none" strike="noStrike" kern="1200" dirty="0">
                        <a:solidFill>
                          <a:schemeClr val="bg2"/>
                        </a:solidFill>
                        <a:effectLst/>
                        <a:latin typeface="Museo Sans For Dell" panose="02000000000000000000" pitchFamily="2"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algn="ctr" defTabSz="914400" rtl="0" eaLnBrk="1" fontAlgn="ctr" latinLnBrk="0" hangingPunct="1"/>
                      <a:endParaRPr lang="en-US" sz="100" b="1" i="0" u="none" strike="noStrike" kern="1200" dirty="0">
                        <a:solidFill>
                          <a:schemeClr val="bg2"/>
                        </a:solidFill>
                        <a:effectLst/>
                        <a:latin typeface="Museo Sans For Dell" panose="02000000000000000000" pitchFamily="2"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01893">
                <a:tc rowSpan="9">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algn="l" defTabSz="914400" rtl="0" eaLnBrk="1" fontAlgn="ctr" latinLnBrk="0" hangingPunct="1"/>
                      <a:r>
                        <a:rPr lang="en-US" sz="1400" b="1" u="none" strike="noStrike" kern="1200" dirty="0">
                          <a:solidFill>
                            <a:schemeClr val="bg1"/>
                          </a:solidFill>
                          <a:effectLst/>
                          <a:latin typeface="Arial" panose="020B0604020202020204" pitchFamily="34" charset="0"/>
                          <a:cs typeface="Arial" panose="020B0604020202020204" pitchFamily="34" charset="0"/>
                        </a:rPr>
                        <a:t>Deploy</a:t>
                      </a:r>
                      <a:endParaRPr lang="en-US" sz="1200" b="1" i="0" u="none" strike="noStrike" kern="1200" dirty="0">
                        <a:solidFill>
                          <a:schemeClr val="bg1"/>
                        </a:solidFill>
                        <a:effectLst/>
                        <a:latin typeface="Arial" panose="020B0604020202020204" pitchFamily="34" charset="0"/>
                        <a:ea typeface="+mn-ea"/>
                        <a:cs typeface="Arial" panose="020B0604020202020204" pitchFamily="34" charset="0"/>
                      </a:endParaRPr>
                    </a:p>
                    <a:p>
                      <a:pPr marL="0" algn="l" defTabSz="914400" rtl="0" eaLnBrk="1" fontAlgn="ctr" latinLnBrk="0" hangingPunct="1"/>
                      <a:endParaRPr lang="en-US" sz="12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4444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r>
                        <a:rPr lang="en-US" sz="1400" u="none" strike="noStrike" kern="1200" dirty="0">
                          <a:solidFill>
                            <a:srgbClr val="444444"/>
                          </a:solidFill>
                          <a:effectLst/>
                          <a:latin typeface="Arial" panose="020B0604020202020204" pitchFamily="34" charset="0"/>
                          <a:ea typeface="+mn-ea"/>
                          <a:cs typeface="Arial" panose="020B0604020202020204" pitchFamily="34" charset="0"/>
                        </a:rPr>
                        <a:t>Connected Configuration</a:t>
                      </a: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06"/>
                  </a:ext>
                </a:extLst>
              </a:tr>
              <a:tr h="201893">
                <a:tc vMerge="1">
                  <a:txBody>
                    <a:bodyPr/>
                    <a:lstStyle/>
                    <a:p>
                      <a:pPr algn="l" rtl="0" fontAlgn="ctr"/>
                      <a:endParaRPr lang="en-US" sz="1050" b="0" i="0" u="none" strike="noStrike" dirty="0">
                        <a:solidFill>
                          <a:schemeClr val="bg2"/>
                        </a:solidFill>
                        <a:effectLst/>
                        <a:latin typeface="+mn-lt"/>
                      </a:endParaRPr>
                    </a:p>
                  </a:txBody>
                  <a:tcPr marL="9525" marR="9525" marT="9525" marB="0" anchor="ct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r>
                        <a:rPr lang="en-US" sz="1400" u="none" strike="noStrike" kern="1200" dirty="0">
                          <a:solidFill>
                            <a:srgbClr val="444444"/>
                          </a:solidFill>
                          <a:effectLst/>
                          <a:latin typeface="Arial" panose="020B0604020202020204" pitchFamily="34" charset="0"/>
                          <a:ea typeface="+mn-ea"/>
                          <a:cs typeface="Arial" panose="020B0604020202020204" pitchFamily="34" charset="0"/>
                        </a:rPr>
                        <a:t>Provisioning</a:t>
                      </a: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1219170" rtl="0" eaLnBrk="1" fontAlgn="ctr" latinLnBrk="0" hangingPunct="1">
                        <a:lnSpc>
                          <a:spcPct val="100000"/>
                        </a:lnSpc>
                        <a:spcBef>
                          <a:spcPts val="0"/>
                        </a:spcBef>
                        <a:spcAft>
                          <a:spcPts val="0"/>
                        </a:spcAft>
                        <a:buClrTx/>
                        <a:buSzTx/>
                        <a:buFontTx/>
                        <a:buNone/>
                        <a:tabLst/>
                        <a:defRPr/>
                      </a:pPr>
                      <a:r>
                        <a:rPr lang="en-US" sz="1200" b="1" u="none" strike="noStrike" dirty="0">
                          <a:solidFill>
                            <a:schemeClr val="bg1"/>
                          </a:solidFill>
                          <a:effectLst/>
                          <a:latin typeface="Museo Sans For Dell" panose="02000000000000000000" pitchFamily="2" charset="0"/>
                          <a:sym typeface="Wingdings 2" panose="05020102010507070707" pitchFamily="18" charset="2"/>
                        </a:rPr>
                        <a:t>Add-on</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07"/>
                  </a:ext>
                </a:extLst>
              </a:tr>
              <a:tr h="201893">
                <a:tc vMerge="1">
                  <a:txBody>
                    <a:bodyPr/>
                    <a:lstStyle/>
                    <a:p>
                      <a:endParaRPr lang="en-US"/>
                    </a:p>
                  </a:txBody>
                  <a:tcPr>
                    <a:lnT w="12700" cap="flat" cmpd="sng" algn="ctr">
                      <a:solidFill>
                        <a:srgbClr val="FFFFFF"/>
                      </a:solidFill>
                      <a:prstDash val="solid"/>
                      <a:round/>
                      <a:headEnd type="none" w="med" len="med"/>
                      <a:tailEnd type="none" w="med" len="med"/>
                    </a:lnT>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r>
                        <a:rPr lang="en-US" sz="1400" u="none" strike="noStrike" kern="1200" dirty="0">
                          <a:solidFill>
                            <a:srgbClr val="444444"/>
                          </a:solidFill>
                          <a:effectLst/>
                          <a:latin typeface="Arial" panose="020B0604020202020204" pitchFamily="34" charset="0"/>
                          <a:ea typeface="+mn-ea"/>
                          <a:cs typeface="Arial" panose="020B0604020202020204" pitchFamily="34" charset="0"/>
                        </a:rPr>
                        <a:t>Load an image</a:t>
                      </a:r>
                    </a:p>
                  </a:txBody>
                  <a:tcPr marR="0" marT="9525" marB="0" anchor="ctr">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1219170" rtl="0" eaLnBrk="1" fontAlgn="ctr" latinLnBrk="0" hangingPunct="1">
                        <a:lnSpc>
                          <a:spcPct val="100000"/>
                        </a:lnSpc>
                        <a:spcBef>
                          <a:spcPts val="0"/>
                        </a:spcBef>
                        <a:spcAft>
                          <a:spcPts val="0"/>
                        </a:spcAft>
                        <a:buClrTx/>
                        <a:buSzTx/>
                        <a:buFontTx/>
                        <a:buNone/>
                        <a:tabLst/>
                        <a:defRPr/>
                      </a:pPr>
                      <a:r>
                        <a:rPr lang="en-US" sz="1200" b="1" u="none" strike="noStrike" dirty="0">
                          <a:solidFill>
                            <a:schemeClr val="bg1"/>
                          </a:solidFill>
                          <a:effectLst/>
                          <a:latin typeface="Museo Sans For Dell" panose="02000000000000000000" pitchFamily="2" charset="0"/>
                          <a:sym typeface="Wingdings 2" panose="05020102010507070707" pitchFamily="18" charset="2"/>
                        </a:rPr>
                        <a:t>Add-on</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1219170" rtl="0" eaLnBrk="1" fontAlgn="ctr" latinLnBrk="0" hangingPunct="1">
                        <a:lnSpc>
                          <a:spcPct val="100000"/>
                        </a:lnSpc>
                        <a:spcBef>
                          <a:spcPts val="0"/>
                        </a:spcBef>
                        <a:spcAft>
                          <a:spcPts val="0"/>
                        </a:spcAft>
                        <a:buClrTx/>
                        <a:buSzTx/>
                        <a:buFontTx/>
                        <a:buNone/>
                        <a:tabLst/>
                        <a:defRPr/>
                      </a:pP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1219170" rtl="0" eaLnBrk="1" fontAlgn="ctr" latinLnBrk="0" hangingPunct="1">
                        <a:lnSpc>
                          <a:spcPct val="100000"/>
                        </a:lnSpc>
                        <a:spcBef>
                          <a:spcPts val="0"/>
                        </a:spcBef>
                        <a:spcAft>
                          <a:spcPts val="0"/>
                        </a:spcAft>
                        <a:buClrTx/>
                        <a:buSzTx/>
                        <a:buFontTx/>
                        <a:buNone/>
                        <a:tabLst/>
                        <a:defRPr/>
                      </a:pP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09"/>
                  </a:ext>
                </a:extLst>
              </a:tr>
              <a:tr h="201893">
                <a:tc vMerge="1">
                  <a:txBody>
                    <a:bodyPr/>
                    <a:lstStyle/>
                    <a:p>
                      <a:pPr algn="l" rtl="0" fontAlgn="ctr"/>
                      <a:endParaRPr lang="en-US" sz="1050" b="0" i="0" u="none" strike="noStrike" dirty="0">
                        <a:solidFill>
                          <a:schemeClr val="bg2"/>
                        </a:solidFill>
                        <a:effectLst/>
                        <a:latin typeface="+mn-lt"/>
                      </a:endParaRPr>
                    </a:p>
                  </a:txBody>
                  <a:tcPr marL="9525" marR="9525" marT="9525" marB="0" anchor="ct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r>
                        <a:rPr lang="en-US" sz="1400" u="none" strike="noStrike" kern="1200" dirty="0">
                          <a:solidFill>
                            <a:srgbClr val="444444"/>
                          </a:solidFill>
                          <a:effectLst/>
                          <a:latin typeface="Arial" panose="020B0604020202020204" pitchFamily="34" charset="0"/>
                          <a:ea typeface="+mn-ea"/>
                          <a:cs typeface="Arial" panose="020B0604020202020204" pitchFamily="34" charset="0"/>
                        </a:rPr>
                        <a:t>Configure BIOS settings</a:t>
                      </a: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1219170" rtl="0" eaLnBrk="1" fontAlgn="ctr" latinLnBrk="0" hangingPunct="1">
                        <a:lnSpc>
                          <a:spcPct val="100000"/>
                        </a:lnSpc>
                        <a:spcBef>
                          <a:spcPts val="0"/>
                        </a:spcBef>
                        <a:spcAft>
                          <a:spcPts val="0"/>
                        </a:spcAft>
                        <a:buClrTx/>
                        <a:buSzTx/>
                        <a:buFontTx/>
                        <a:buNone/>
                        <a:tabLst/>
                        <a:defRPr/>
                      </a:pP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1219170" rtl="0" eaLnBrk="1" fontAlgn="ctr" latinLnBrk="0" hangingPunct="1">
                        <a:lnSpc>
                          <a:spcPct val="100000"/>
                        </a:lnSpc>
                        <a:spcBef>
                          <a:spcPts val="0"/>
                        </a:spcBef>
                        <a:spcAft>
                          <a:spcPts val="0"/>
                        </a:spcAft>
                        <a:buClrTx/>
                        <a:buSzTx/>
                        <a:buFontTx/>
                        <a:buNone/>
                        <a:tabLst/>
                        <a:defRPr/>
                      </a:pP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10"/>
                  </a:ext>
                </a:extLst>
              </a:tr>
              <a:tr h="201893">
                <a:tc vMerge="1">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sz="1050" b="0" i="0" u="none" strike="noStrike" dirty="0">
                        <a:solidFill>
                          <a:schemeClr val="bg2"/>
                        </a:solidFill>
                        <a:effectLst/>
                        <a:latin typeface="+mn-lt"/>
                      </a:endParaRPr>
                    </a:p>
                  </a:txBody>
                  <a:tcPr marL="9525" marR="9525" marT="9525" marB="0" anchor="ct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u="none" strike="noStrike" kern="1200" dirty="0">
                          <a:solidFill>
                            <a:srgbClr val="444444"/>
                          </a:solidFill>
                          <a:effectLst/>
                          <a:latin typeface="Arial" panose="020B0604020202020204" pitchFamily="34" charset="0"/>
                          <a:ea typeface="+mn-ea"/>
                          <a:cs typeface="Arial" panose="020B0604020202020204" pitchFamily="34" charset="0"/>
                        </a:rPr>
                        <a:t>Asset tag and shipping box label</a:t>
                      </a: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1219170" rtl="0" eaLnBrk="1" fontAlgn="ctr" latinLnBrk="0" hangingPunct="1">
                        <a:lnSpc>
                          <a:spcPct val="100000"/>
                        </a:lnSpc>
                        <a:spcBef>
                          <a:spcPts val="0"/>
                        </a:spcBef>
                        <a:spcAft>
                          <a:spcPts val="0"/>
                        </a:spcAft>
                        <a:buClrTx/>
                        <a:buSzTx/>
                        <a:buFontTx/>
                        <a:buNone/>
                        <a:tabLst/>
                        <a:defRPr/>
                      </a:pP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1219170" rtl="0" eaLnBrk="1" fontAlgn="ctr" latinLnBrk="0" hangingPunct="1">
                        <a:lnSpc>
                          <a:spcPct val="100000"/>
                        </a:lnSpc>
                        <a:spcBef>
                          <a:spcPts val="0"/>
                        </a:spcBef>
                        <a:spcAft>
                          <a:spcPts val="0"/>
                        </a:spcAft>
                        <a:buClrTx/>
                        <a:buSzTx/>
                        <a:buFontTx/>
                        <a:buNone/>
                        <a:tabLst/>
                        <a:defRPr/>
                      </a:pP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11"/>
                  </a:ext>
                </a:extLst>
              </a:tr>
              <a:tr h="201893">
                <a:tc vMerge="1">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sz="1050" b="0" i="0" u="none" strike="noStrike" dirty="0">
                        <a:solidFill>
                          <a:schemeClr val="bg2"/>
                        </a:solidFill>
                        <a:effectLst/>
                        <a:latin typeface="+mn-lt"/>
                      </a:endParaRPr>
                    </a:p>
                  </a:txBody>
                  <a:tcPr marL="9525" marR="9525" marT="9525" marB="0" anchor="ct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l" defTabSz="1219170" rtl="0" eaLnBrk="1" fontAlgn="ctr" latinLnBrk="0" hangingPunct="1">
                        <a:lnSpc>
                          <a:spcPct val="100000"/>
                        </a:lnSpc>
                        <a:spcBef>
                          <a:spcPts val="0"/>
                        </a:spcBef>
                        <a:spcAft>
                          <a:spcPts val="0"/>
                        </a:spcAft>
                        <a:buClrTx/>
                        <a:buSzTx/>
                        <a:buFontTx/>
                        <a:buNone/>
                        <a:tabLst/>
                        <a:defRPr/>
                      </a:pPr>
                      <a:r>
                        <a:rPr lang="en-US" sz="1400" u="none" strike="noStrike" kern="1200" dirty="0">
                          <a:solidFill>
                            <a:srgbClr val="444444"/>
                          </a:solidFill>
                          <a:effectLst/>
                          <a:latin typeface="Arial" panose="020B0604020202020204" pitchFamily="34" charset="0"/>
                          <a:ea typeface="+mn-ea"/>
                          <a:cs typeface="Arial" panose="020B0604020202020204" pitchFamily="34" charset="0"/>
                        </a:rPr>
                        <a:t>Standard asset reports</a:t>
                      </a: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1219170" rtl="0" eaLnBrk="1" fontAlgn="ctr" latinLnBrk="0" hangingPunct="1">
                        <a:lnSpc>
                          <a:spcPct val="100000"/>
                        </a:lnSpc>
                        <a:spcBef>
                          <a:spcPts val="0"/>
                        </a:spcBef>
                        <a:spcAft>
                          <a:spcPts val="0"/>
                        </a:spcAft>
                        <a:buClrTx/>
                        <a:buSzTx/>
                        <a:buFontTx/>
                        <a:buNone/>
                        <a:tabLst/>
                        <a:defRPr/>
                      </a:pP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12"/>
                  </a:ext>
                </a:extLst>
              </a:tr>
              <a:tr h="201893">
                <a:tc vMerge="1">
                  <a:txBody>
                    <a:bodyPr/>
                    <a:lstStyle/>
                    <a:p>
                      <a:endParaRPr lang="en-US"/>
                    </a:p>
                  </a:txBody>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u="none" strike="noStrike" dirty="0">
                          <a:solidFill>
                            <a:srgbClr val="444444"/>
                          </a:solidFill>
                          <a:effectLst/>
                          <a:latin typeface="Arial" panose="020B0604020202020204" pitchFamily="34" charset="0"/>
                          <a:cs typeface="Arial" panose="020B0604020202020204" pitchFamily="34" charset="0"/>
                        </a:rPr>
                        <a:t>Onsite installation </a:t>
                      </a:r>
                      <a:r>
                        <a:rPr lang="en-US" sz="1400" u="none" strike="noStrike" baseline="0" dirty="0">
                          <a:solidFill>
                            <a:srgbClr val="444444"/>
                          </a:solidFill>
                          <a:effectLst/>
                          <a:latin typeface="Arial" panose="020B0604020202020204" pitchFamily="34" charset="0"/>
                          <a:cs typeface="Arial" panose="020B0604020202020204" pitchFamily="34" charset="0"/>
                        </a:rPr>
                        <a:t>24x7</a:t>
                      </a:r>
                      <a:endParaRPr lang="en-US" sz="1400" b="0" i="0" u="none" strike="sngStrike" dirty="0">
                        <a:solidFill>
                          <a:srgbClr val="444444"/>
                        </a:solidFill>
                        <a:effectLst/>
                        <a:latin typeface="Arial" panose="020B0604020202020204" pitchFamily="34" charset="0"/>
                        <a:cs typeface="Arial" panose="020B0604020202020204" pitchFamily="34" charset="0"/>
                      </a:endParaRP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t"/>
                      <a:endParaRPr lang="en-US" sz="1200" b="0" i="0" u="none" strike="noStrike" dirty="0">
                        <a:solidFill>
                          <a:schemeClr val="bg1"/>
                        </a:solidFill>
                        <a:effectLst/>
                        <a:latin typeface="Museo Sans For Dell" panose="02000000000000000000" pitchFamily="2" charset="0"/>
                      </a:endParaRPr>
                    </a:p>
                  </a:txBody>
                  <a:tcPr marL="9525" marR="9525" marT="9525" marB="0">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1219170" rtl="0" eaLnBrk="1" fontAlgn="ctr" latinLnBrk="0" hangingPunct="1">
                        <a:lnSpc>
                          <a:spcPct val="100000"/>
                        </a:lnSpc>
                        <a:spcBef>
                          <a:spcPts val="0"/>
                        </a:spcBef>
                        <a:spcAft>
                          <a:spcPts val="0"/>
                        </a:spcAft>
                        <a:buClrTx/>
                        <a:buSzTx/>
                        <a:buFontTx/>
                        <a:buNone/>
                        <a:tabLst/>
                        <a:defRPr/>
                      </a:pP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13"/>
                  </a:ext>
                </a:extLst>
              </a:tr>
              <a:tr h="201893">
                <a:tc vMerge="1">
                  <a:txBody>
                    <a:bodyPr/>
                    <a:lstStyle/>
                    <a:p>
                      <a:endParaRPr lang="en-US"/>
                    </a:p>
                  </a:txBody>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u="none" strike="noStrike" kern="1200" dirty="0">
                          <a:solidFill>
                            <a:srgbClr val="444444"/>
                          </a:solidFill>
                          <a:effectLst/>
                          <a:latin typeface="Arial" panose="020B0604020202020204" pitchFamily="34" charset="0"/>
                          <a:ea typeface="+mn-ea"/>
                          <a:cs typeface="Arial" panose="020B0604020202020204" pitchFamily="34" charset="0"/>
                        </a:rPr>
                        <a:t>Project documentation</a:t>
                      </a: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t"/>
                      <a:endParaRPr lang="en-US" sz="1200" b="0" i="0" u="none" strike="noStrike" dirty="0">
                        <a:solidFill>
                          <a:schemeClr val="bg1"/>
                        </a:solidFill>
                        <a:effectLst/>
                        <a:latin typeface="Museo Sans For Dell" panose="02000000000000000000" pitchFamily="2" charset="0"/>
                      </a:endParaRPr>
                    </a:p>
                  </a:txBody>
                  <a:tcPr marL="9525" marR="9525" marT="9525" marB="0">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1219170" rtl="0" eaLnBrk="1" fontAlgn="ctr" latinLnBrk="0" hangingPunct="1">
                        <a:lnSpc>
                          <a:spcPct val="100000"/>
                        </a:lnSpc>
                        <a:spcBef>
                          <a:spcPts val="0"/>
                        </a:spcBef>
                        <a:spcAft>
                          <a:spcPts val="0"/>
                        </a:spcAft>
                        <a:buClrTx/>
                        <a:buSzTx/>
                        <a:buFontTx/>
                        <a:buNone/>
                        <a:tabLst/>
                        <a:defRPr/>
                      </a:pP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ctr" defTabSz="1219170" rtl="0" eaLnBrk="1" fontAlgn="ctr" latinLnBrk="0" hangingPunct="1">
                        <a:lnSpc>
                          <a:spcPct val="100000"/>
                        </a:lnSpc>
                        <a:spcBef>
                          <a:spcPts val="0"/>
                        </a:spcBef>
                        <a:spcAft>
                          <a:spcPts val="0"/>
                        </a:spcAft>
                        <a:buClrTx/>
                        <a:buSzTx/>
                        <a:buFontTx/>
                        <a:buNone/>
                        <a:tabLst/>
                        <a:defRPr/>
                      </a:pP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14"/>
                  </a:ext>
                </a:extLst>
              </a:tr>
              <a:tr h="197981">
                <a:tc vMerge="1">
                  <a:txBody>
                    <a:bodyPr/>
                    <a:lstStyle/>
                    <a:p>
                      <a:pPr algn="l" rtl="0" fontAlgn="ctr"/>
                      <a:endParaRPr lang="en-US" sz="1050" b="0" i="0" u="none" strike="noStrike" dirty="0">
                        <a:solidFill>
                          <a:schemeClr val="bg2"/>
                        </a:solidFill>
                        <a:effectLst/>
                        <a:latin typeface="+mn-lt"/>
                      </a:endParaRPr>
                    </a:p>
                  </a:txBody>
                  <a:tcPr marL="9525" marR="9525" marT="9525" marB="0" anchor="ct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u="none" strike="noStrike" baseline="0" dirty="0">
                          <a:solidFill>
                            <a:srgbClr val="444444"/>
                          </a:solidFill>
                          <a:effectLst/>
                          <a:latin typeface="Arial" panose="020B0604020202020204" pitchFamily="34" charset="0"/>
                          <a:cs typeface="Arial" panose="020B0604020202020204" pitchFamily="34" charset="0"/>
                        </a:rPr>
                        <a:t>Data migration</a:t>
                      </a:r>
                    </a:p>
                  </a:txBody>
                  <a:tcPr marR="0" marT="9525" marB="0" anchor="ctr">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15"/>
                  </a:ext>
                </a:extLst>
              </a:tr>
              <a:tr h="0">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endParaRPr lang="en-US" sz="1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endParaRPr lang="en-US" sz="100" b="0" i="0" u="none" strike="noStrike" dirty="0">
                        <a:solidFill>
                          <a:srgbClr val="444444"/>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t"/>
                      <a:endParaRPr lang="en-US" sz="100" b="0" i="0" u="none" strike="noStrike" dirty="0">
                        <a:solidFill>
                          <a:schemeClr val="bg1"/>
                        </a:solidFill>
                        <a:effectLst/>
                        <a:latin typeface="Museo Sans For Dell" panose="02000000000000000000" pitchFamily="2" charset="0"/>
                      </a:endParaRPr>
                    </a:p>
                  </a:txBody>
                  <a:tcPr marL="0" marR="0" marT="0" marB="0">
                    <a:lnL w="12700" cmpd="sng">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t"/>
                      <a:endParaRPr lang="en-US" sz="100" b="0" i="0" u="none" strike="noStrike" dirty="0">
                        <a:solidFill>
                          <a:schemeClr val="bg1"/>
                        </a:solidFill>
                        <a:effectLst/>
                        <a:latin typeface="Museo Sans For Dell" panose="02000000000000000000" pitchFamily="2"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endParaRPr lang="en-US" sz="100" b="1" i="0" u="none" strike="noStrike" dirty="0">
                        <a:solidFill>
                          <a:schemeClr val="bg1"/>
                        </a:solidFill>
                        <a:effectLst/>
                        <a:latin typeface="Museo Sans For Dell" panose="02000000000000000000" pitchFamily="2" charset="0"/>
                      </a:endParaRPr>
                    </a:p>
                  </a:txBody>
                  <a:tcPr marL="0" marR="0" marT="0" marB="0" anchor="ctr">
                    <a:lnL w="12700" cap="flat" cmpd="sng" algn="ctr">
                      <a:solidFill>
                        <a:srgbClr val="FFFFFF"/>
                      </a:solidFill>
                      <a:prstDash val="solid"/>
                      <a:round/>
                      <a:headEnd type="none" w="med" len="med"/>
                      <a:tailEnd type="none" w="med" len="med"/>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01893">
                <a:tc rowSpan="2">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r>
                        <a:rPr lang="en-US" sz="1400" b="1" u="none" strike="noStrike" dirty="0">
                          <a:solidFill>
                            <a:schemeClr val="bg1"/>
                          </a:solidFill>
                          <a:effectLst/>
                          <a:latin typeface="Arial" panose="020B0604020202020204" pitchFamily="34" charset="0"/>
                          <a:cs typeface="Arial" panose="020B0604020202020204" pitchFamily="34" charset="0"/>
                        </a:rPr>
                        <a:t>Post-deploy</a:t>
                      </a:r>
                      <a:endParaRPr lang="en-US" sz="1400" b="1" i="0" u="none" strike="noStrike" dirty="0">
                        <a:solidFill>
                          <a:schemeClr val="bg1"/>
                        </a:solidFill>
                        <a:effectLst/>
                        <a:latin typeface="Arial" panose="020B0604020202020204" pitchFamily="34"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4444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r>
                        <a:rPr lang="en-US" sz="1400" u="none" strike="noStrike" baseline="0" dirty="0">
                          <a:solidFill>
                            <a:srgbClr val="444444"/>
                          </a:solidFill>
                          <a:effectLst/>
                          <a:latin typeface="Arial" panose="020B0604020202020204" pitchFamily="34" charset="0"/>
                          <a:cs typeface="Arial" panose="020B0604020202020204" pitchFamily="34" charset="0"/>
                        </a:rPr>
                        <a:t>30-day support</a:t>
                      </a:r>
                      <a:endParaRPr lang="en-US" sz="1400" b="0" i="0" u="none" strike="noStrike" dirty="0">
                        <a:solidFill>
                          <a:srgbClr val="444444"/>
                        </a:solidFill>
                        <a:effectLst/>
                        <a:latin typeface="Arial" panose="020B0604020202020204" pitchFamily="34" charset="0"/>
                        <a:cs typeface="Arial" panose="020B0604020202020204" pitchFamily="34" charset="0"/>
                      </a:endParaRP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t"/>
                      <a:endParaRPr lang="en-US" sz="1200" b="0" i="0" u="none" strike="noStrike" dirty="0">
                        <a:solidFill>
                          <a:schemeClr val="bg1"/>
                        </a:solidFill>
                        <a:effectLst/>
                        <a:latin typeface="Museo Sans For Dell" panose="02000000000000000000" pitchFamily="2" charset="0"/>
                      </a:endParaRPr>
                    </a:p>
                  </a:txBody>
                  <a:tcPr marL="9525" marR="9525" marT="9525" marB="0">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t"/>
                      <a:endParaRPr lang="en-US" sz="1200" b="0" i="0" u="none" strike="noStrike" dirty="0">
                        <a:solidFill>
                          <a:schemeClr val="bg1"/>
                        </a:solidFill>
                        <a:effectLst/>
                        <a:latin typeface="Museo Sans For Dell" panose="02000000000000000000" pitchFamily="2"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17"/>
                  </a:ext>
                </a:extLst>
              </a:tr>
              <a:tr h="255307">
                <a:tc vMerge="1">
                  <a:txBody>
                    <a:bodyPr/>
                    <a:lstStyle/>
                    <a:p>
                      <a:pPr algn="l" rtl="0" fontAlgn="ctr"/>
                      <a:endParaRPr lang="en-US" sz="1050" b="0" i="0" u="none" strike="noStrike" dirty="0">
                        <a:solidFill>
                          <a:schemeClr val="bg2"/>
                        </a:solidFill>
                        <a:effectLst/>
                        <a:latin typeface="+mn-lt"/>
                      </a:endParaRPr>
                    </a:p>
                  </a:txBody>
                  <a:tcPr marL="9525" marR="9525" marT="9525" marB="0" vert="vert270" anchor="ct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l" rtl="0" fontAlgn="ctr"/>
                      <a:r>
                        <a:rPr lang="en-US" sz="1400" u="none" strike="noStrike" baseline="0" dirty="0">
                          <a:solidFill>
                            <a:srgbClr val="444444"/>
                          </a:solidFill>
                          <a:effectLst/>
                          <a:latin typeface="Arial" panose="020B0604020202020204" pitchFamily="34" charset="0"/>
                          <a:cs typeface="Arial" panose="020B0604020202020204" pitchFamily="34" charset="0"/>
                        </a:rPr>
                        <a:t>Training credits</a:t>
                      </a:r>
                      <a:endParaRPr lang="en-US" sz="1400" b="0" i="0" u="none" strike="noStrike" dirty="0">
                        <a:solidFill>
                          <a:srgbClr val="444444"/>
                        </a:solidFill>
                        <a:effectLst/>
                        <a:latin typeface="Arial" panose="020B0604020202020204" pitchFamily="34" charset="0"/>
                        <a:cs typeface="Arial" panose="020B0604020202020204" pitchFamily="34" charset="0"/>
                      </a:endParaRPr>
                    </a:p>
                  </a:txBody>
                  <a:tcPr marR="0"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t"/>
                      <a:endParaRPr lang="en-US" sz="1200" b="0" i="0" u="none" strike="noStrike" dirty="0">
                        <a:solidFill>
                          <a:schemeClr val="bg1"/>
                        </a:solidFill>
                        <a:effectLst/>
                        <a:latin typeface="Museo Sans For Dell" panose="02000000000000000000" pitchFamily="2" charset="0"/>
                      </a:endParaRPr>
                    </a:p>
                  </a:txBody>
                  <a:tcPr marL="9525" marR="9525" marT="9525" marB="0">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EA204"/>
                    </a:solidFill>
                  </a:tcPr>
                </a:tc>
                <a:tc>
                  <a:txBody>
                    <a:bodyPr/>
                    <a:lstStyle>
                      <a:lvl1pPr marL="0" algn="l" defTabSz="1018824" rtl="0" eaLnBrk="1" latinLnBrk="0" hangingPunct="1">
                        <a:defRPr sz="2000" kern="1200">
                          <a:solidFill>
                            <a:schemeClr val="dk1"/>
                          </a:solidFill>
                          <a:latin typeface="Museo Sans For Dell"/>
                        </a:defRPr>
                      </a:lvl1pPr>
                      <a:lvl2pPr marL="509412" algn="l" defTabSz="1018824" rtl="0" eaLnBrk="1" latinLnBrk="0" hangingPunct="1">
                        <a:defRPr sz="2000" kern="1200">
                          <a:solidFill>
                            <a:schemeClr val="dk1"/>
                          </a:solidFill>
                          <a:latin typeface="Museo Sans For Dell"/>
                        </a:defRPr>
                      </a:lvl2pPr>
                      <a:lvl3pPr marL="1018824" algn="l" defTabSz="1018824" rtl="0" eaLnBrk="1" latinLnBrk="0" hangingPunct="1">
                        <a:defRPr sz="2000" kern="1200">
                          <a:solidFill>
                            <a:schemeClr val="dk1"/>
                          </a:solidFill>
                          <a:latin typeface="Museo Sans For Dell"/>
                        </a:defRPr>
                      </a:lvl3pPr>
                      <a:lvl4pPr marL="1528237" algn="l" defTabSz="1018824" rtl="0" eaLnBrk="1" latinLnBrk="0" hangingPunct="1">
                        <a:defRPr sz="2000" kern="1200">
                          <a:solidFill>
                            <a:schemeClr val="dk1"/>
                          </a:solidFill>
                          <a:latin typeface="Museo Sans For Dell"/>
                        </a:defRPr>
                      </a:lvl4pPr>
                      <a:lvl5pPr marL="2037649" algn="l" defTabSz="1018824" rtl="0" eaLnBrk="1" latinLnBrk="0" hangingPunct="1">
                        <a:defRPr sz="2000" kern="1200">
                          <a:solidFill>
                            <a:schemeClr val="dk1"/>
                          </a:solidFill>
                          <a:latin typeface="Museo Sans For Dell"/>
                        </a:defRPr>
                      </a:lvl5pPr>
                      <a:lvl6pPr marL="2547061" algn="l" defTabSz="1018824" rtl="0" eaLnBrk="1" latinLnBrk="0" hangingPunct="1">
                        <a:defRPr sz="2000" kern="1200">
                          <a:solidFill>
                            <a:schemeClr val="dk1"/>
                          </a:solidFill>
                          <a:latin typeface="Museo Sans For Dell"/>
                        </a:defRPr>
                      </a:lvl6pPr>
                      <a:lvl7pPr marL="3056473" algn="l" defTabSz="1018824" rtl="0" eaLnBrk="1" latinLnBrk="0" hangingPunct="1">
                        <a:defRPr sz="2000" kern="1200">
                          <a:solidFill>
                            <a:schemeClr val="dk1"/>
                          </a:solidFill>
                          <a:latin typeface="Museo Sans For Dell"/>
                        </a:defRPr>
                      </a:lvl7pPr>
                      <a:lvl8pPr marL="3565886" algn="l" defTabSz="1018824" rtl="0" eaLnBrk="1" latinLnBrk="0" hangingPunct="1">
                        <a:defRPr sz="2000" kern="1200">
                          <a:solidFill>
                            <a:schemeClr val="dk1"/>
                          </a:solidFill>
                          <a:latin typeface="Museo Sans For Dell"/>
                        </a:defRPr>
                      </a:lvl8pPr>
                      <a:lvl9pPr marL="4075298" algn="l" defTabSz="1018824" rtl="0" eaLnBrk="1" latinLnBrk="0" hangingPunct="1">
                        <a:defRPr sz="2000" kern="1200">
                          <a:solidFill>
                            <a:schemeClr val="dk1"/>
                          </a:solidFill>
                          <a:latin typeface="Museo Sans For Dell"/>
                        </a:defRPr>
                      </a:lvl9pPr>
                    </a:lstStyle>
                    <a:p>
                      <a:pPr algn="ctr" rtl="0" fontAlgn="ctr"/>
                      <a:r>
                        <a:rPr lang="en-US" sz="1200" u="none" strike="noStrike" dirty="0">
                          <a:solidFill>
                            <a:schemeClr val="bg1"/>
                          </a:solidFill>
                          <a:effectLst/>
                          <a:latin typeface="Museo Sans For Dell" panose="02000000000000000000" pitchFamily="2" charset="0"/>
                          <a:sym typeface="Wingdings 2" panose="05020102010507070707" pitchFamily="18" charset="2"/>
                        </a:rPr>
                        <a:t></a:t>
                      </a:r>
                      <a:endParaRPr lang="en-US" sz="1200" b="1" i="0" u="none" strike="noStrike" dirty="0">
                        <a:solidFill>
                          <a:schemeClr val="bg1"/>
                        </a:solidFill>
                        <a:effectLst/>
                        <a:latin typeface="Museo Sans For Dell" panose="02000000000000000000" pitchFamily="2"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447C"/>
                    </a:solidFill>
                  </a:tcPr>
                </a:tc>
                <a:extLst>
                  <a:ext uri="{0D108BD9-81ED-4DB2-BD59-A6C34878D82A}">
                    <a16:rowId xmlns:a16="http://schemas.microsoft.com/office/drawing/2014/main" val="10018"/>
                  </a:ext>
                </a:extLst>
              </a:tr>
            </a:tbl>
          </a:graphicData>
        </a:graphic>
      </p:graphicFrame>
      <p:sp>
        <p:nvSpPr>
          <p:cNvPr id="60" name="TextBox 6"/>
          <p:cNvSpPr txBox="1">
            <a:spLocks noChangeArrowheads="1"/>
          </p:cNvSpPr>
          <p:nvPr/>
        </p:nvSpPr>
        <p:spPr bwMode="auto">
          <a:xfrm>
            <a:off x="284973" y="104871"/>
            <a:ext cx="80795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defTabSz="10175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defTabSz="10175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defTabSz="10175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defTabSz="10175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eaLnBrk="1" hangingPunct="1">
              <a:spcBef>
                <a:spcPct val="0"/>
              </a:spcBef>
              <a:buFontTx/>
              <a:buNone/>
            </a:pPr>
            <a:r>
              <a:rPr lang="en-US" altLang="en-US" sz="2800" b="1" dirty="0" err="1">
                <a:solidFill>
                  <a:srgbClr val="00447C"/>
                </a:solidFill>
                <a:latin typeface="Arial" panose="020B0604020202020204" pitchFamily="34" charset="0"/>
                <a:cs typeface="Arial" panose="020B0604020202020204" pitchFamily="34" charset="0"/>
              </a:rPr>
              <a:t>ProDeploy</a:t>
            </a:r>
            <a:r>
              <a:rPr lang="en-US" altLang="en-US" sz="2800" b="1" dirty="0">
                <a:solidFill>
                  <a:srgbClr val="00447C"/>
                </a:solidFill>
                <a:latin typeface="Arial" panose="020B0604020202020204" pitchFamily="34" charset="0"/>
                <a:cs typeface="Arial" panose="020B0604020202020204" pitchFamily="34" charset="0"/>
              </a:rPr>
              <a:t> Client </a:t>
            </a:r>
            <a:r>
              <a:rPr lang="en-US" altLang="en-US" sz="2800" b="1" dirty="0" err="1">
                <a:solidFill>
                  <a:srgbClr val="00447C"/>
                </a:solidFill>
                <a:latin typeface="Arial" panose="020B0604020202020204" pitchFamily="34" charset="0"/>
                <a:cs typeface="Arial" panose="020B0604020202020204" pitchFamily="34" charset="0"/>
              </a:rPr>
              <a:t>SuiteꟷPartner</a:t>
            </a:r>
            <a:r>
              <a:rPr lang="en-US" altLang="en-US" sz="2800" b="1" dirty="0">
                <a:solidFill>
                  <a:srgbClr val="00447C"/>
                </a:solidFill>
                <a:latin typeface="Arial" panose="020B0604020202020204" pitchFamily="34" charset="0"/>
                <a:cs typeface="Arial" panose="020B0604020202020204" pitchFamily="34" charset="0"/>
              </a:rPr>
              <a:t> Sales Card</a:t>
            </a:r>
          </a:p>
        </p:txBody>
      </p:sp>
      <p:cxnSp>
        <p:nvCxnSpPr>
          <p:cNvPr id="63" name="Straight Connector 62"/>
          <p:cNvCxnSpPr>
            <a:cxnSpLocks/>
          </p:cNvCxnSpPr>
          <p:nvPr/>
        </p:nvCxnSpPr>
        <p:spPr>
          <a:xfrm>
            <a:off x="2728274" y="5388777"/>
            <a:ext cx="7022990" cy="0"/>
          </a:xfrm>
          <a:prstGeom prst="line">
            <a:avLst/>
          </a:prstGeom>
          <a:ln w="19050">
            <a:solidFill>
              <a:srgbClr val="7AB800"/>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728274" y="5530178"/>
            <a:ext cx="5100900" cy="276999"/>
          </a:xfrm>
          <a:prstGeom prst="rect">
            <a:avLst/>
          </a:prstGeom>
          <a:noFill/>
        </p:spPr>
        <p:txBody>
          <a:bodyPr wrap="square">
            <a:spAutoFit/>
          </a:bodyPr>
          <a:lstStyle/>
          <a:p>
            <a:pPr eaLnBrk="1" hangingPunct="1">
              <a:defRPr/>
            </a:pPr>
            <a:r>
              <a:rPr lang="en-US" sz="1200" b="1" dirty="0">
                <a:solidFill>
                  <a:srgbClr val="6EA204"/>
                </a:solidFill>
                <a:cs typeface="Arial" panose="020B0604020202020204" pitchFamily="34" charset="0"/>
              </a:rPr>
              <a:t>Additional Resources:</a:t>
            </a:r>
            <a:endParaRPr lang="en-US" sz="1200" dirty="0">
              <a:cs typeface="Arial" panose="020B0604020202020204" pitchFamily="34" charset="0"/>
            </a:endParaRPr>
          </a:p>
        </p:txBody>
      </p:sp>
      <p:sp>
        <p:nvSpPr>
          <p:cNvPr id="11" name="flFirstPage" descr="                                              Internal Use - Confidential &#10;&#10;">
            <a:extLst>
              <a:ext uri="{FF2B5EF4-FFF2-40B4-BE49-F238E27FC236}">
                <a16:creationId xmlns:a16="http://schemas.microsoft.com/office/drawing/2014/main" id="{6A6B9862-CAE4-4AC3-9F6D-3C270C8DF6B9}"/>
              </a:ext>
            </a:extLst>
          </p:cNvPr>
          <p:cNvSpPr txBox="1"/>
          <p:nvPr/>
        </p:nvSpPr>
        <p:spPr>
          <a:xfrm>
            <a:off x="284973" y="7376843"/>
            <a:ext cx="1659429" cy="246221"/>
          </a:xfrm>
          <a:prstGeom prst="rect">
            <a:avLst/>
          </a:prstGeom>
          <a:noFill/>
        </p:spPr>
        <p:txBody>
          <a:bodyPr vert="horz" wrap="none" rtlCol="0">
            <a:spAutoFit/>
          </a:bodyPr>
          <a:lstStyle/>
          <a:p>
            <a:r>
              <a:rPr lang="en-US" sz="1000" dirty="0">
                <a:solidFill>
                  <a:srgbClr val="808080"/>
                </a:solidFill>
                <a:latin typeface="arial" panose="020B0604020202020204" pitchFamily="34" charset="0"/>
              </a:rPr>
              <a:t>Internal Use - Confidential</a:t>
            </a:r>
          </a:p>
        </p:txBody>
      </p:sp>
      <p:pic>
        <p:nvPicPr>
          <p:cNvPr id="12" name="Picture 13">
            <a:extLst>
              <a:ext uri="{FF2B5EF4-FFF2-40B4-BE49-F238E27FC236}">
                <a16:creationId xmlns:a16="http://schemas.microsoft.com/office/drawing/2014/main" id="{4BE9DE2A-947D-4959-8D77-8F7963B57A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5325" y="228323"/>
            <a:ext cx="14065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7DAC53AA-6C16-451E-9CA6-0820B5604FA0}"/>
              </a:ext>
            </a:extLst>
          </p:cNvPr>
          <p:cNvSpPr/>
          <p:nvPr/>
        </p:nvSpPr>
        <p:spPr>
          <a:xfrm>
            <a:off x="2728274" y="5807177"/>
            <a:ext cx="5867400" cy="1323439"/>
          </a:xfrm>
          <a:prstGeom prst="rect">
            <a:avLst/>
          </a:prstGeom>
        </p:spPr>
        <p:txBody>
          <a:bodyPr wrap="square">
            <a:spAutoFit/>
          </a:bodyPr>
          <a:lstStyle/>
          <a:p>
            <a:r>
              <a:rPr lang="en-US" sz="1000" b="1" dirty="0">
                <a:hlinkClick r:id="rId4"/>
              </a:rPr>
              <a:t>Link to </a:t>
            </a:r>
            <a:r>
              <a:rPr lang="en-US" sz="1000" b="1" dirty="0" err="1">
                <a:hlinkClick r:id="rId4"/>
              </a:rPr>
              <a:t>ProDeploy</a:t>
            </a:r>
            <a:r>
              <a:rPr lang="en-US" sz="1000" b="1" dirty="0">
                <a:hlinkClick r:id="rId4"/>
              </a:rPr>
              <a:t> Client Suite Knowledge Center</a:t>
            </a:r>
            <a:endParaRPr lang="en-US" sz="1000" b="1" dirty="0"/>
          </a:p>
          <a:p>
            <a:r>
              <a:rPr lang="en-US" sz="1000" dirty="0"/>
              <a:t>Or paste the following link in your browser window after signing into the sales portal or the partner portal for best results</a:t>
            </a:r>
            <a:r>
              <a:rPr lang="en-US" sz="1000"/>
              <a:t>: </a:t>
            </a:r>
          </a:p>
          <a:p>
            <a:r>
              <a:rPr lang="en-US" sz="1000"/>
              <a:t>https</a:t>
            </a:r>
            <a:r>
              <a:rPr lang="en-US" sz="1000" dirty="0"/>
              <a:t>://www.delltechnologies.com/resources/en-us/auth/services/deployment/deployment-services-for-client-solutions/prodeploy-client-suite.htm</a:t>
            </a:r>
          </a:p>
          <a:p>
            <a:endParaRPr lang="en-US" sz="1000" b="1" dirty="0"/>
          </a:p>
          <a:p>
            <a:r>
              <a:rPr lang="en-US" sz="1000" b="1" dirty="0">
                <a:cs typeface="Arial"/>
              </a:rPr>
              <a:t>Channel Services Help Desk </a:t>
            </a:r>
            <a:r>
              <a:rPr lang="en-US" sz="1000" dirty="0">
                <a:cs typeface="Arial"/>
              </a:rPr>
              <a:t>via the Partner Portal </a:t>
            </a:r>
            <a:r>
              <a:rPr lang="en-US" sz="1000" dirty="0">
                <a:ea typeface="+mn-lt"/>
                <a:cs typeface="+mn-lt"/>
                <a:hlinkClick r:id="rId5"/>
              </a:rPr>
              <a:t>here</a:t>
            </a:r>
            <a:r>
              <a:rPr lang="en-US" sz="1000" dirty="0">
                <a:cs typeface="Arial"/>
              </a:rPr>
              <a:t> or via direct URL </a:t>
            </a:r>
            <a:r>
              <a:rPr lang="en-US" sz="1000" dirty="0">
                <a:cs typeface="Arial"/>
                <a:hlinkClick r:id="rId6"/>
              </a:rPr>
              <a:t>here.</a:t>
            </a:r>
            <a:endParaRPr lang="en-US" sz="1000" b="1" dirty="0"/>
          </a:p>
          <a:p>
            <a:pPr algn="ctr"/>
            <a:endParaRPr lang="en-US" sz="1000" b="1" dirty="0"/>
          </a:p>
        </p:txBody>
      </p:sp>
    </p:spTree>
    <p:extLst>
      <p:ext uri="{BB962C8B-B14F-4D97-AF65-F5344CB8AC3E}">
        <p14:creationId xmlns:p14="http://schemas.microsoft.com/office/powerpoint/2010/main" val="3689598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7682</TotalTime>
  <Words>640</Words>
  <Application>Microsoft Office PowerPoint</Application>
  <PresentationFormat>Custom</PresentationFormat>
  <Paragraphs>113</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vt:lpstr>
      <vt:lpstr>Calibri</vt:lpstr>
      <vt:lpstr>museo sans for dell</vt:lpstr>
      <vt:lpstr>museo sans for dell</vt:lpstr>
      <vt:lpstr>Wingdings</vt:lpstr>
      <vt:lpstr>Office Theme</vt:lpstr>
      <vt:lpstr>PowerPoint Presentation</vt:lpstr>
      <vt:lpstr>PowerPoint Presentation</vt:lpstr>
    </vt:vector>
  </TitlesOfParts>
  <Company>Dell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ProDeploy_Client_Suite_Sales_Card</dc:title>
  <dc:creator>Anna-Lee_Muck</dc:creator>
  <cp:keywords>Internal Use</cp:keywords>
  <dc:description/>
  <cp:lastModifiedBy>Weissinger, Sarah</cp:lastModifiedBy>
  <cp:revision>527</cp:revision>
  <dcterms:created xsi:type="dcterms:W3CDTF">2008-05-15T20:15:51Z</dcterms:created>
  <dcterms:modified xsi:type="dcterms:W3CDTF">2021-06-24T20:20:51Z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de29f7cc-1f01-485f-9956-acd7b4fe8c6b</vt:lpwstr>
  </property>
  <property fmtid="{D5CDD505-2E9C-101B-9397-08002B2CF9AE}" pid="3" name="DellClassification">
    <vt:lpwstr>Internal Use</vt:lpwstr>
  </property>
  <property fmtid="{D5CDD505-2E9C-101B-9397-08002B2CF9AE}" pid="4" name="DellSubLabels">
    <vt:lpwstr/>
  </property>
  <property fmtid="{D5CDD505-2E9C-101B-9397-08002B2CF9AE}" pid="5" name="DellVisual Markings (PPT)">
    <vt:lpwstr>Classification Footer</vt:lpwstr>
  </property>
  <property fmtid="{D5CDD505-2E9C-101B-9397-08002B2CF9AE}" pid="6" name="titusconfig">
    <vt:lpwstr>0.6CorpGlobal</vt:lpwstr>
  </property>
  <property fmtid="{D5CDD505-2E9C-101B-9397-08002B2CF9AE}" pid="7" name="Document Editor">
    <vt:lpwstr>Jack_Todd</vt:lpwstr>
  </property>
  <property fmtid="{D5CDD505-2E9C-101B-9397-08002B2CF9AE}" pid="8" name="Classification">
    <vt:lpwstr>Internal Use</vt:lpwstr>
  </property>
  <property fmtid="{D5CDD505-2E9C-101B-9397-08002B2CF9AE}" pid="9" name="Sublabels">
    <vt:lpwstr/>
  </property>
  <property fmtid="{D5CDD505-2E9C-101B-9397-08002B2CF9AE}" pid="10" name="VisualMarkingsPPT">
    <vt:lpwstr>Classification Footer</vt:lpwstr>
  </property>
  <property fmtid="{D5CDD505-2E9C-101B-9397-08002B2CF9AE}" pid="11" name="MSIP_Label_7de70ee2-0cb4-4d60-aee5-75ef2c4c8a90_Enabled">
    <vt:lpwstr>True</vt:lpwstr>
  </property>
  <property fmtid="{D5CDD505-2E9C-101B-9397-08002B2CF9AE}" pid="12" name="MSIP_Label_7de70ee2-0cb4-4d60-aee5-75ef2c4c8a90_SiteId">
    <vt:lpwstr>945c199a-83a2-4e80-9f8c-5a91be5752dd</vt:lpwstr>
  </property>
  <property fmtid="{D5CDD505-2E9C-101B-9397-08002B2CF9AE}" pid="13" name="MSIP_Label_7de70ee2-0cb4-4d60-aee5-75ef2c4c8a90_Owner">
    <vt:lpwstr>Jack_Todd@Dell.com</vt:lpwstr>
  </property>
  <property fmtid="{D5CDD505-2E9C-101B-9397-08002B2CF9AE}" pid="14" name="MSIP_Label_7de70ee2-0cb4-4d60-aee5-75ef2c4c8a90_SetDate">
    <vt:lpwstr>2019-03-08T17:49:13.9698958Z</vt:lpwstr>
  </property>
  <property fmtid="{D5CDD505-2E9C-101B-9397-08002B2CF9AE}" pid="15" name="MSIP_Label_7de70ee2-0cb4-4d60-aee5-75ef2c4c8a90_Name">
    <vt:lpwstr>Internal Use</vt:lpwstr>
  </property>
  <property fmtid="{D5CDD505-2E9C-101B-9397-08002B2CF9AE}" pid="16" name="MSIP_Label_7de70ee2-0cb4-4d60-aee5-75ef2c4c8a90_Application">
    <vt:lpwstr>Microsoft Azure Information Protection</vt:lpwstr>
  </property>
  <property fmtid="{D5CDD505-2E9C-101B-9397-08002B2CF9AE}" pid="17" name="MSIP_Label_7de70ee2-0cb4-4d60-aee5-75ef2c4c8a90_Extended_MSFT_Method">
    <vt:lpwstr>Manual</vt:lpwstr>
  </property>
  <property fmtid="{D5CDD505-2E9C-101B-9397-08002B2CF9AE}" pid="18" name="MSIP_Label_c6e0e3e8-8921-4906-b77b-3374d4e05132_Enabled">
    <vt:lpwstr>True</vt:lpwstr>
  </property>
  <property fmtid="{D5CDD505-2E9C-101B-9397-08002B2CF9AE}" pid="19" name="MSIP_Label_c6e0e3e8-8921-4906-b77b-3374d4e05132_SiteId">
    <vt:lpwstr>945c199a-83a2-4e80-9f8c-5a91be5752dd</vt:lpwstr>
  </property>
  <property fmtid="{D5CDD505-2E9C-101B-9397-08002B2CF9AE}" pid="20" name="MSIP_Label_c6e0e3e8-8921-4906-b77b-3374d4e05132_Owner">
    <vt:lpwstr>Jack_Todd@Dell.com</vt:lpwstr>
  </property>
  <property fmtid="{D5CDD505-2E9C-101B-9397-08002B2CF9AE}" pid="21" name="MSIP_Label_c6e0e3e8-8921-4906-b77b-3374d4e05132_SetDate">
    <vt:lpwstr>2019-03-08T17:49:13.9698958Z</vt:lpwstr>
  </property>
  <property fmtid="{D5CDD505-2E9C-101B-9397-08002B2CF9AE}" pid="22" name="MSIP_Label_c6e0e3e8-8921-4906-b77b-3374d4e05132_Name">
    <vt:lpwstr>No Visual Marking</vt:lpwstr>
  </property>
  <property fmtid="{D5CDD505-2E9C-101B-9397-08002B2CF9AE}" pid="23" name="MSIP_Label_c6e0e3e8-8921-4906-b77b-3374d4e05132_Application">
    <vt:lpwstr>Microsoft Azure Information Protection</vt:lpwstr>
  </property>
  <property fmtid="{D5CDD505-2E9C-101B-9397-08002B2CF9AE}" pid="24" name="MSIP_Label_c6e0e3e8-8921-4906-b77b-3374d4e05132_Parent">
    <vt:lpwstr>7de70ee2-0cb4-4d60-aee5-75ef2c4c8a90</vt:lpwstr>
  </property>
  <property fmtid="{D5CDD505-2E9C-101B-9397-08002B2CF9AE}" pid="25" name="MSIP_Label_c6e0e3e8-8921-4906-b77b-3374d4e05132_Extended_MSFT_Method">
    <vt:lpwstr>Manual</vt:lpwstr>
  </property>
  <property fmtid="{D5CDD505-2E9C-101B-9397-08002B2CF9AE}" pid="26" name="Sensitivity">
    <vt:lpwstr>Internal Use No Visual Marking</vt:lpwstr>
  </property>
</Properties>
</file>